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22.6-->
<p:presentation xmlns:r="http://schemas.openxmlformats.org/officeDocument/2006/relationships" xmlns:a="http://schemas.openxmlformats.org/drawingml/2006/main" xmlns:p="http://schemas.openxmlformats.org/presentationml/2006/main" saveSubsetFonts="1">
  <p:sldMasterIdLst>
    <p:sldMasterId id="2147483648" r:id="rId1"/>
  </p:sldMasterIdLst>
  <p:notesMasterIdLst>
    <p:notesMasterId r:id="rId2"/>
  </p:notesMasterIdLst>
  <p:sldIdLst>
    <p:sldId id="639" r:id="rId3"/>
    <p:sldId id="656" r:id="rId4"/>
    <p:sldId id="555" r:id="rId5"/>
    <p:sldId id="645" r:id="rId6"/>
    <p:sldId id="611" r:id="rId7"/>
    <p:sldId id="561" r:id="rId8"/>
    <p:sldId id="631" r:id="rId9"/>
    <p:sldId id="630" r:id="rId10"/>
    <p:sldId id="279" r:id="rId11"/>
    <p:sldId id="581" r:id="rId12"/>
    <p:sldId id="352" r:id="rId13"/>
    <p:sldId id="647" r:id="rId14"/>
    <p:sldId id="576" r:id="rId15"/>
    <p:sldId id="648" r:id="rId16"/>
    <p:sldId id="640" r:id="rId17"/>
    <p:sldId id="652" r:id="rId18"/>
    <p:sldId id="644" r:id="rId19"/>
    <p:sldId id="649" r:id="rId20"/>
    <p:sldId id="651" r:id="rId21"/>
    <p:sldId id="650" r:id="rId22"/>
    <p:sldId id="635" r:id="rId23"/>
    <p:sldId id="340" r:id="rId24"/>
    <p:sldId id="341" r:id="rId25"/>
    <p:sldId id="632" r:id="rId26"/>
    <p:sldId id="592" r:id="rId27"/>
    <p:sldId id="636" r:id="rId28"/>
    <p:sldId id="641" r:id="rId29"/>
    <p:sldId id="642" r:id="rId30"/>
    <p:sldId id="584" r:id="rId31"/>
    <p:sldId id="594" r:id="rId32"/>
    <p:sldId id="585" r:id="rId33"/>
    <p:sldId id="653" r:id="rId34"/>
    <p:sldId id="633" r:id="rId35"/>
    <p:sldId id="597" r:id="rId36"/>
    <p:sldId id="598" r:id="rId37"/>
    <p:sldId id="599" r:id="rId38"/>
    <p:sldId id="601" r:id="rId39"/>
    <p:sldId id="634" r:id="rId40"/>
    <p:sldId id="582" r:id="rId41"/>
    <p:sldId id="637" r:id="rId42"/>
    <p:sldId id="264" r:id="rId43"/>
    <p:sldId id="271" r:id="rId44"/>
    <p:sldId id="643" r:id="rId45"/>
    <p:sldId id="654" r:id="rId46"/>
  </p:sldIdLst>
  <p:sldSz cx="12192000" cy="6858000"/>
  <p:notesSz cx="6858000" cy="9144000"/>
  <p:custDataLst>
    <p:tags r:id="rId4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r="http://schemas.openxmlformats.org/officeDocument/2006/relationships" xmlns:a="http://schemas.openxmlformats.org/drawingml/2006/main"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AC8A11-09AA-4EDD-AF58-5D187616DA64}" v="2350" dt="2023-02-19T18:15:54.426"/>
  </p1510:revLst>
</p1510:revInfo>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fill>
          <a:solidFill>
            <a:schemeClr val="accent6">
              <a:tint val="40000"/>
            </a:schemeClr>
          </a:solidFill>
        </a:fill>
      </a:tcStyle>
    </a:band1H>
    <a:band1V>
      <a:tcStyle>
        <a:fill>
          <a:solidFill>
            <a:schemeClr val="accent6">
              <a:tint val="40000"/>
            </a:schemeClr>
          </a:solidFill>
        </a:fill>
      </a:tcStyle>
    </a:band1V>
    <a:lastCol>
      <a:tcTxStyle b="on">
        <a:fontRef idx="minor">
          <a:prstClr val="black"/>
        </a:fontRef>
        <a:schemeClr val="lt1"/>
      </a:tcTxStyle>
      <a:tcStyle>
        <a:fill>
          <a:solidFill>
            <a:schemeClr val="accent6"/>
          </a:solidFill>
        </a:fill>
      </a:tcStyle>
    </a:lastCol>
    <a:firstCol>
      <a:tcTxStyle b="on">
        <a:fontRef idx="minor">
          <a:prstClr val="black"/>
        </a:fontRef>
        <a:schemeClr val="lt1"/>
      </a:tcTxStyle>
      <a:tcStyle>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fill>
          <a:solidFill>
            <a:schemeClr val="accent2">
              <a:tint val="40000"/>
            </a:schemeClr>
          </a:solidFill>
        </a:fill>
      </a:tcStyle>
    </a:band1H>
    <a:band1V>
      <a:tcStyle>
        <a:fill>
          <a:solidFill>
            <a:schemeClr val="accent2">
              <a:tint val="40000"/>
            </a:schemeClr>
          </a:solidFill>
        </a:fill>
      </a:tcStyle>
    </a:band1V>
    <a:lastCol>
      <a:tcTxStyle b="on">
        <a:fontRef idx="minor">
          <a:prstClr val="black"/>
        </a:fontRef>
        <a:schemeClr val="lt1"/>
      </a:tcTxStyle>
      <a:tcStyle>
        <a:fill>
          <a:solidFill>
            <a:schemeClr val="accent2"/>
          </a:solidFill>
        </a:fill>
      </a:tcStyle>
    </a:lastCol>
    <a:firstCol>
      <a:tcTxStyle b="on">
        <a:fontRef idx="minor">
          <a:prstClr val="black"/>
        </a:fontRef>
        <a:schemeClr val="lt1"/>
      </a:tcTxStyle>
      <a:tcStyle>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fill>
          <a:solidFill>
            <a:schemeClr val="accent3">
              <a:tint val="40000"/>
            </a:schemeClr>
          </a:solidFill>
        </a:fill>
      </a:tcStyle>
    </a:band1H>
    <a:band1V>
      <a:tcStyle>
        <a:fill>
          <a:solidFill>
            <a:schemeClr val="accent3">
              <a:tint val="40000"/>
            </a:schemeClr>
          </a:solidFill>
        </a:fill>
      </a:tcStyle>
    </a:band1V>
    <a:lastCol>
      <a:tcTxStyle b="on">
        <a:fontRef idx="minor">
          <a:prstClr val="black"/>
        </a:fontRef>
        <a:schemeClr val="lt1"/>
      </a:tcTxStyle>
      <a:tcStyle>
        <a:fill>
          <a:solidFill>
            <a:schemeClr val="accent3"/>
          </a:solidFill>
        </a:fill>
      </a:tcStyle>
    </a:lastCol>
    <a:firstCol>
      <a:tcTxStyle b="on">
        <a:fontRef idx="minor">
          <a:prstClr val="black"/>
        </a:fontRef>
        <a:schemeClr val="lt1"/>
      </a:tcTxStyle>
      <a:tcStyle>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fill>
          <a:solidFill>
            <a:schemeClr val="accent4">
              <a:tint val="40000"/>
            </a:schemeClr>
          </a:solidFill>
        </a:fill>
      </a:tcStyle>
    </a:band1H>
    <a:band1V>
      <a:tcStyle>
        <a:fill>
          <a:solidFill>
            <a:schemeClr val="accent4">
              <a:tint val="40000"/>
            </a:schemeClr>
          </a:solidFill>
        </a:fill>
      </a:tcStyle>
    </a:band1V>
    <a:lastCol>
      <a:tcTxStyle b="on">
        <a:fontRef idx="minor">
          <a:prstClr val="black"/>
        </a:fontRef>
        <a:schemeClr val="lt1"/>
      </a:tcTxStyle>
      <a:tcStyle>
        <a:fill>
          <a:solidFill>
            <a:schemeClr val="accent4"/>
          </a:solidFill>
        </a:fill>
      </a:tcStyle>
    </a:lastCol>
    <a:firstCol>
      <a:tcTxStyle b="on">
        <a:fontRef idx="minor">
          <a:prstClr val="black"/>
        </a:fontRef>
        <a:schemeClr val="lt1"/>
      </a:tcTxStyle>
      <a:tcStyle>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fill>
          <a:solidFill>
            <a:schemeClr val="accent5">
              <a:tint val="40000"/>
            </a:schemeClr>
          </a:solidFill>
        </a:fill>
      </a:tcStyle>
    </a:band1H>
    <a:band1V>
      <a:tcStyle>
        <a:fill>
          <a:solidFill>
            <a:schemeClr val="accent5">
              <a:tint val="40000"/>
            </a:schemeClr>
          </a:solidFill>
        </a:fill>
      </a:tcStyle>
    </a:band1V>
    <a:lastCol>
      <a:tcTxStyle b="on">
        <a:fontRef idx="minor">
          <a:prstClr val="black"/>
        </a:fontRef>
        <a:schemeClr val="lt1"/>
      </a:tcTxStyle>
      <a:tcStyle>
        <a:fill>
          <a:solidFill>
            <a:schemeClr val="accent5"/>
          </a:solidFill>
        </a:fill>
      </a:tcStyle>
    </a:lastCol>
    <a:firstCol>
      <a:tcTxStyle b="on">
        <a:fontRef idx="minor">
          <a:prstClr val="black"/>
        </a:fontRef>
        <a:schemeClr val="lt1"/>
      </a:tcTxStyle>
      <a:tcStyle>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83" autoAdjust="0"/>
    <p:restoredTop sz="90862" autoAdjust="0"/>
  </p:normalViewPr>
  <p:slideViewPr>
    <p:cSldViewPr snapToGrid="0">
      <p:cViewPr varScale="1">
        <p:scale>
          <a:sx n="78" d="100"/>
          <a:sy n="78" d="100"/>
        </p:scale>
        <p:origin x="184" y="424"/>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 Type="http://schemas.openxmlformats.org/officeDocument/2006/relationships/slide" Target="slides/slide2.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tags" Target="tags/tag1.xml" /><Relationship Id="rId48" Type="http://schemas.openxmlformats.org/officeDocument/2006/relationships/presProps" Target="presProps.xml" /><Relationship Id="rId49" Type="http://schemas.openxmlformats.org/officeDocument/2006/relationships/viewProps" Target="viewProps.xml" /><Relationship Id="rId5" Type="http://schemas.openxmlformats.org/officeDocument/2006/relationships/slide" Target="slides/slide3.xml" /><Relationship Id="rId50" Type="http://schemas.openxmlformats.org/officeDocument/2006/relationships/theme" Target="theme/theme1.xml" /><Relationship Id="rId51" Type="http://schemas.microsoft.com/office/2016/11/relationships/changesInfo" Target="changesInfos/changesInfo1.xml" /><Relationship Id="rId52" Type="http://schemas.microsoft.com/office/2015/10/relationships/revisionInfo" Target="revisionInfo.xml" /><Relationship Id="rId53" Type="http://schemas.openxmlformats.org/officeDocument/2006/relationships/tableStyles" Target="tableStyles.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vien Jack" userId="be0bc66107aa18b1" providerId="LiveId" clId="{67AC8A11-09AA-4EDD-AF58-5D187616DA64}"/>
    <pc:docChg chg="undo redo custSel addSld delSld modSld sldOrd">
      <pc:chgData name="Vivien Jack" userId="be0bc66107aa18b1" providerId="LiveId" clId="{67AC8A11-09AA-4EDD-AF58-5D187616DA64}" dt="2023-02-19T18:18:30.922" v="8533" actId="313"/>
      <pc:docMkLst>
        <pc:docMk/>
      </pc:docMkLst>
      <pc:sldChg chg="modSp mod">
        <pc:chgData name="Vivien Jack" userId="be0bc66107aa18b1" providerId="LiveId" clId="{67AC8A11-09AA-4EDD-AF58-5D187616DA64}" dt="2023-02-19T13:23:06.055" v="14" actId="18131"/>
        <pc:sldMkLst>
          <pc:docMk/>
          <pc:sldMk cId="660633185" sldId="261"/>
        </pc:sldMkLst>
        <pc:spChg chg="mod">
          <ac:chgData name="Vivien Jack" userId="be0bc66107aa18b1" providerId="LiveId" clId="{67AC8A11-09AA-4EDD-AF58-5D187616DA64}" dt="2023-02-19T13:18:28.392" v="12" actId="27636"/>
          <ac:spMkLst>
            <pc:docMk/>
            <pc:sldMk cId="660633185" sldId="261"/>
            <ac:spMk id="3" creationId="{1673493A-BB46-7FF9-D435-EFD165A9148D}"/>
          </ac:spMkLst>
        </pc:spChg>
        <pc:picChg chg="mod modCrop">
          <ac:chgData name="Vivien Jack" userId="be0bc66107aa18b1" providerId="LiveId" clId="{67AC8A11-09AA-4EDD-AF58-5D187616DA64}" dt="2023-02-19T13:23:06.055" v="14" actId="18131"/>
          <ac:picMkLst>
            <pc:docMk/>
            <pc:sldMk cId="660633185" sldId="261"/>
            <ac:picMk id="6" creationId="{7BA69E6A-60ED-5BE5-25D4-75A21AF5CDB7}"/>
          </ac:picMkLst>
        </pc:picChg>
      </pc:sldChg>
      <pc:sldChg chg="modSp mod">
        <pc:chgData name="Vivien Jack" userId="be0bc66107aa18b1" providerId="LiveId" clId="{67AC8A11-09AA-4EDD-AF58-5D187616DA64}" dt="2023-02-19T17:58:33.271" v="8295" actId="403"/>
        <pc:sldMkLst>
          <pc:docMk/>
          <pc:sldMk cId="1061846804" sldId="262"/>
        </pc:sldMkLst>
        <pc:spChg chg="mod">
          <ac:chgData name="Vivien Jack" userId="be0bc66107aa18b1" providerId="LiveId" clId="{67AC8A11-09AA-4EDD-AF58-5D187616DA64}" dt="2023-02-19T17:58:33.271" v="8295" actId="403"/>
          <ac:spMkLst>
            <pc:docMk/>
            <pc:sldMk cId="1061846804" sldId="262"/>
            <ac:spMk id="2" creationId="{9A09F562-A4DE-E01F-0908-505E8BBC3516}"/>
          </ac:spMkLst>
        </pc:spChg>
        <pc:graphicFrameChg chg="mod">
          <ac:chgData name="Vivien Jack" userId="be0bc66107aa18b1" providerId="LiveId" clId="{67AC8A11-09AA-4EDD-AF58-5D187616DA64}" dt="2023-02-19T13:34:22.113" v="317"/>
          <ac:graphicFrameMkLst>
            <pc:docMk/>
            <pc:sldMk cId="1061846804" sldId="262"/>
            <ac:graphicFrameMk id="5" creationId="{DBB8FACD-2005-FDFF-779E-D42E603C3653}"/>
          </ac:graphicFrameMkLst>
        </pc:graphicFrameChg>
      </pc:sldChg>
      <pc:sldChg chg="modSp mod">
        <pc:chgData name="Vivien Jack" userId="be0bc66107aa18b1" providerId="LiveId" clId="{67AC8A11-09AA-4EDD-AF58-5D187616DA64}" dt="2023-02-19T13:37:47.532" v="329" actId="20577"/>
        <pc:sldMkLst>
          <pc:docMk/>
          <pc:sldMk cId="1506482864" sldId="263"/>
        </pc:sldMkLst>
        <pc:spChg chg="mod">
          <ac:chgData name="Vivien Jack" userId="be0bc66107aa18b1" providerId="LiveId" clId="{67AC8A11-09AA-4EDD-AF58-5D187616DA64}" dt="2023-02-19T13:37:47.532" v="329" actId="20577"/>
          <ac:spMkLst>
            <pc:docMk/>
            <pc:sldMk cId="1506482864" sldId="263"/>
            <ac:spMk id="2" creationId="{CEABC677-B05A-4657-A7A0-03DB55A59394}"/>
          </ac:spMkLst>
        </pc:spChg>
      </pc:sldChg>
      <pc:sldChg chg="del">
        <pc:chgData name="Vivien Jack" userId="be0bc66107aa18b1" providerId="LiveId" clId="{67AC8A11-09AA-4EDD-AF58-5D187616DA64}" dt="2023-02-19T16:46:02.205" v="5897" actId="47"/>
        <pc:sldMkLst>
          <pc:docMk/>
          <pc:sldMk cId="616436257" sldId="266"/>
        </pc:sldMkLst>
      </pc:sldChg>
      <pc:sldChg chg="del">
        <pc:chgData name="Vivien Jack" userId="be0bc66107aa18b1" providerId="LiveId" clId="{67AC8A11-09AA-4EDD-AF58-5D187616DA64}" dt="2023-02-19T16:46:01.705" v="5896" actId="47"/>
        <pc:sldMkLst>
          <pc:docMk/>
          <pc:sldMk cId="1032232350" sldId="268"/>
        </pc:sldMkLst>
      </pc:sldChg>
      <pc:sldChg chg="del">
        <pc:chgData name="Vivien Jack" userId="be0bc66107aa18b1" providerId="LiveId" clId="{67AC8A11-09AA-4EDD-AF58-5D187616DA64}" dt="2023-02-19T13:31:57.138" v="308" actId="47"/>
        <pc:sldMkLst>
          <pc:docMk/>
          <pc:sldMk cId="3418542136" sldId="280"/>
        </pc:sldMkLst>
      </pc:sldChg>
      <pc:sldChg chg="del">
        <pc:chgData name="Vivien Jack" userId="be0bc66107aa18b1" providerId="LiveId" clId="{67AC8A11-09AA-4EDD-AF58-5D187616DA64}" dt="2023-02-19T13:31:58.460" v="309" actId="47"/>
        <pc:sldMkLst>
          <pc:docMk/>
          <pc:sldMk cId="4222109588" sldId="281"/>
        </pc:sldMkLst>
      </pc:sldChg>
      <pc:sldChg chg="modSp mod">
        <pc:chgData name="Vivien Jack" userId="be0bc66107aa18b1" providerId="LiveId" clId="{67AC8A11-09AA-4EDD-AF58-5D187616DA64}" dt="2023-02-19T17:53:45.829" v="8260" actId="12100"/>
        <pc:sldMkLst>
          <pc:docMk/>
          <pc:sldMk cId="2724592175" sldId="305"/>
        </pc:sldMkLst>
        <pc:spChg chg="mod">
          <ac:chgData name="Vivien Jack" userId="be0bc66107aa18b1" providerId="LiveId" clId="{67AC8A11-09AA-4EDD-AF58-5D187616DA64}" dt="2023-02-19T15:09:18.567" v="2929" actId="207"/>
          <ac:spMkLst>
            <pc:docMk/>
            <pc:sldMk cId="2724592175" sldId="305"/>
            <ac:spMk id="4" creationId="{C65B9D17-03F9-4D7F-A43F-514116C3DDF7}"/>
          </ac:spMkLst>
        </pc:spChg>
        <pc:graphicFrameChg chg="mod">
          <ac:chgData name="Vivien Jack" userId="be0bc66107aa18b1" providerId="LiveId" clId="{67AC8A11-09AA-4EDD-AF58-5D187616DA64}" dt="2023-02-19T17:53:45.829" v="8260" actId="12100"/>
          <ac:graphicFrameMkLst>
            <pc:docMk/>
            <pc:sldMk cId="2724592175" sldId="305"/>
            <ac:graphicFrameMk id="14" creationId="{094162D8-0FF7-487E-8896-6D69512C0C8E}"/>
          </ac:graphicFrameMkLst>
        </pc:graphicFrameChg>
        <pc:picChg chg="mod">
          <ac:chgData name="Vivien Jack" userId="be0bc66107aa18b1" providerId="LiveId" clId="{67AC8A11-09AA-4EDD-AF58-5D187616DA64}" dt="2023-02-19T15:10:17.384" v="2930" actId="14826"/>
          <ac:picMkLst>
            <pc:docMk/>
            <pc:sldMk cId="2724592175" sldId="305"/>
            <ac:picMk id="12" creationId="{77DBAFA1-2BBC-49B4-80FB-346520C95222}"/>
          </ac:picMkLst>
        </pc:picChg>
      </pc:sldChg>
      <pc:sldChg chg="modSp mod">
        <pc:chgData name="Vivien Jack" userId="be0bc66107aa18b1" providerId="LiveId" clId="{67AC8A11-09AA-4EDD-AF58-5D187616DA64}" dt="2023-02-19T17:54:45.455" v="8266" actId="12385"/>
        <pc:sldMkLst>
          <pc:docMk/>
          <pc:sldMk cId="821665507" sldId="307"/>
        </pc:sldMkLst>
        <pc:spChg chg="mod">
          <ac:chgData name="Vivien Jack" userId="be0bc66107aa18b1" providerId="LiveId" clId="{67AC8A11-09AA-4EDD-AF58-5D187616DA64}" dt="2023-02-19T17:19:17.748" v="7550" actId="13926"/>
          <ac:spMkLst>
            <pc:docMk/>
            <pc:sldMk cId="821665507" sldId="307"/>
            <ac:spMk id="2" creationId="{E425371B-3262-4448-AEE3-5754D33B7F2E}"/>
          </ac:spMkLst>
        </pc:spChg>
        <pc:spChg chg="mod">
          <ac:chgData name="Vivien Jack" userId="be0bc66107aa18b1" providerId="LiveId" clId="{67AC8A11-09AA-4EDD-AF58-5D187616DA64}" dt="2023-02-19T17:15:37.991" v="7187" actId="2710"/>
          <ac:spMkLst>
            <pc:docMk/>
            <pc:sldMk cId="821665507" sldId="307"/>
            <ac:spMk id="3" creationId="{3027B91C-2DC2-4613-8F3A-82062C498C86}"/>
          </ac:spMkLst>
        </pc:spChg>
        <pc:graphicFrameChg chg="mod modGraphic">
          <ac:chgData name="Vivien Jack" userId="be0bc66107aa18b1" providerId="LiveId" clId="{67AC8A11-09AA-4EDD-AF58-5D187616DA64}" dt="2023-02-19T17:54:45.455" v="8266" actId="12385"/>
          <ac:graphicFrameMkLst>
            <pc:docMk/>
            <pc:sldMk cId="821665507" sldId="307"/>
            <ac:graphicFrameMk id="5" creationId="{655E3407-8FDC-4AB7-80CC-DBA4CDE1F3D4}"/>
          </ac:graphicFrameMkLst>
        </pc:graphicFrameChg>
      </pc:sldChg>
      <pc:sldChg chg="modSp mod">
        <pc:chgData name="Vivien Jack" userId="be0bc66107aa18b1" providerId="LiveId" clId="{67AC8A11-09AA-4EDD-AF58-5D187616DA64}" dt="2023-02-19T16:08:30.041" v="4175" actId="20577"/>
        <pc:sldMkLst>
          <pc:docMk/>
          <pc:sldMk cId="1523603989" sldId="309"/>
        </pc:sldMkLst>
        <pc:spChg chg="mod">
          <ac:chgData name="Vivien Jack" userId="be0bc66107aa18b1" providerId="LiveId" clId="{67AC8A11-09AA-4EDD-AF58-5D187616DA64}" dt="2023-02-19T16:05:42.639" v="4125"/>
          <ac:spMkLst>
            <pc:docMk/>
            <pc:sldMk cId="1523603989" sldId="309"/>
            <ac:spMk id="2" creationId="{E425371B-3262-4448-AEE3-5754D33B7F2E}"/>
          </ac:spMkLst>
        </pc:spChg>
        <pc:spChg chg="mod">
          <ac:chgData name="Vivien Jack" userId="be0bc66107aa18b1" providerId="LiveId" clId="{67AC8A11-09AA-4EDD-AF58-5D187616DA64}" dt="2023-02-19T16:08:30.041" v="4175" actId="20577"/>
          <ac:spMkLst>
            <pc:docMk/>
            <pc:sldMk cId="1523603989" sldId="309"/>
            <ac:spMk id="3" creationId="{3027B91C-2DC2-4613-8F3A-82062C498C86}"/>
          </ac:spMkLst>
        </pc:spChg>
        <pc:graphicFrameChg chg="mod modGraphic">
          <ac:chgData name="Vivien Jack" userId="be0bc66107aa18b1" providerId="LiveId" clId="{67AC8A11-09AA-4EDD-AF58-5D187616DA64}" dt="2023-02-19T16:06:50.256" v="4144" actId="14100"/>
          <ac:graphicFrameMkLst>
            <pc:docMk/>
            <pc:sldMk cId="1523603989" sldId="309"/>
            <ac:graphicFrameMk id="5" creationId="{8057C5D8-E2C9-4FFB-9F57-7307FA98E146}"/>
          </ac:graphicFrameMkLst>
        </pc:graphicFrameChg>
        <pc:picChg chg="mod">
          <ac:chgData name="Vivien Jack" userId="be0bc66107aa18b1" providerId="LiveId" clId="{67AC8A11-09AA-4EDD-AF58-5D187616DA64}" dt="2023-02-19T16:06:55.325" v="4145" actId="1076"/>
          <ac:picMkLst>
            <pc:docMk/>
            <pc:sldMk cId="1523603989" sldId="309"/>
            <ac:picMk id="6" creationId="{B8BA86A0-BD31-469D-A6FB-8DA0F1AA9725}"/>
          </ac:picMkLst>
        </pc:picChg>
      </pc:sldChg>
      <pc:sldChg chg="modSp mod">
        <pc:chgData name="Vivien Jack" userId="be0bc66107aa18b1" providerId="LiveId" clId="{67AC8A11-09AA-4EDD-AF58-5D187616DA64}" dt="2023-02-19T17:56:32.442" v="8284" actId="1035"/>
        <pc:sldMkLst>
          <pc:docMk/>
          <pc:sldMk cId="1844808656" sldId="310"/>
        </pc:sldMkLst>
        <pc:spChg chg="mod">
          <ac:chgData name="Vivien Jack" userId="be0bc66107aa18b1" providerId="LiveId" clId="{67AC8A11-09AA-4EDD-AF58-5D187616DA64}" dt="2023-02-19T17:56:32.442" v="8284" actId="1035"/>
          <ac:spMkLst>
            <pc:docMk/>
            <pc:sldMk cId="1844808656" sldId="310"/>
            <ac:spMk id="2" creationId="{CEABC677-B05A-4657-A7A0-03DB55A59394}"/>
          </ac:spMkLst>
        </pc:spChg>
        <pc:spChg chg="mod">
          <ac:chgData name="Vivien Jack" userId="be0bc66107aa18b1" providerId="LiveId" clId="{67AC8A11-09AA-4EDD-AF58-5D187616DA64}" dt="2023-02-19T17:56:23.925" v="8274" actId="14100"/>
          <ac:spMkLst>
            <pc:docMk/>
            <pc:sldMk cId="1844808656" sldId="310"/>
            <ac:spMk id="9" creationId="{921595B2-24A5-4319-B998-5949007FE80F}"/>
          </ac:spMkLst>
        </pc:spChg>
      </pc:sldChg>
      <pc:sldChg chg="add">
        <pc:chgData name="Vivien Jack" userId="be0bc66107aa18b1" providerId="LiveId" clId="{67AC8A11-09AA-4EDD-AF58-5D187616DA64}" dt="2023-02-19T16:01:45.837" v="4092"/>
        <pc:sldMkLst>
          <pc:docMk/>
          <pc:sldMk cId="515292265" sldId="314"/>
        </pc:sldMkLst>
      </pc:sldChg>
      <pc:sldChg chg="addSp delSp modSp del mod">
        <pc:chgData name="Vivien Jack" userId="be0bc66107aa18b1" providerId="LiveId" clId="{67AC8A11-09AA-4EDD-AF58-5D187616DA64}" dt="2023-02-19T16:01:38.529" v="4091" actId="2696"/>
        <pc:sldMkLst>
          <pc:docMk/>
          <pc:sldMk cId="1531756799" sldId="314"/>
        </pc:sldMkLst>
        <pc:spChg chg="mod">
          <ac:chgData name="Vivien Jack" userId="be0bc66107aa18b1" providerId="LiveId" clId="{67AC8A11-09AA-4EDD-AF58-5D187616DA64}" dt="2023-02-19T13:29:47.511" v="301" actId="14100"/>
          <ac:spMkLst>
            <pc:docMk/>
            <pc:sldMk cId="1531756799" sldId="314"/>
            <ac:spMk id="2" creationId="{CEABC677-B05A-4657-A7A0-03DB55A59394}"/>
          </ac:spMkLst>
        </pc:spChg>
        <pc:spChg chg="add del mod">
          <ac:chgData name="Vivien Jack" userId="be0bc66107aa18b1" providerId="LiveId" clId="{67AC8A11-09AA-4EDD-AF58-5D187616DA64}" dt="2023-02-19T13:29:49.395" v="304" actId="478"/>
          <ac:spMkLst>
            <pc:docMk/>
            <pc:sldMk cId="1531756799" sldId="314"/>
            <ac:spMk id="4" creationId="{2C412375-66B9-8D53-A47F-26ACF4B66C38}"/>
          </ac:spMkLst>
        </pc:spChg>
        <pc:picChg chg="add del mod">
          <ac:chgData name="Vivien Jack" userId="be0bc66107aa18b1" providerId="LiveId" clId="{67AC8A11-09AA-4EDD-AF58-5D187616DA64}" dt="2023-02-19T13:29:47.950" v="302"/>
          <ac:picMkLst>
            <pc:docMk/>
            <pc:sldMk cId="1531756799" sldId="314"/>
            <ac:picMk id="5" creationId="{17C74EE5-F3C3-876B-C0BB-DED80D8CE917}"/>
          </ac:picMkLst>
        </pc:picChg>
        <pc:picChg chg="add del mod">
          <ac:chgData name="Vivien Jack" userId="be0bc66107aa18b1" providerId="LiveId" clId="{67AC8A11-09AA-4EDD-AF58-5D187616DA64}" dt="2023-02-19T13:29:58.332" v="305" actId="1440"/>
          <ac:picMkLst>
            <pc:docMk/>
            <pc:sldMk cId="1531756799" sldId="314"/>
            <ac:picMk id="19" creationId="{9BEFEDA1-1F60-4F9C-B64D-5F08C13576CF}"/>
          </ac:picMkLst>
        </pc:picChg>
      </pc:sldChg>
      <pc:sldChg chg="del">
        <pc:chgData name="Vivien Jack" userId="be0bc66107aa18b1" providerId="LiveId" clId="{67AC8A11-09AA-4EDD-AF58-5D187616DA64}" dt="2023-02-19T13:33:03.668" v="310"/>
        <pc:sldMkLst>
          <pc:docMk/>
          <pc:sldMk cId="2842979277" sldId="317"/>
        </pc:sldMkLst>
      </pc:sldChg>
      <pc:sldChg chg="modSp del">
        <pc:chgData name="Vivien Jack" userId="be0bc66107aa18b1" providerId="LiveId" clId="{67AC8A11-09AA-4EDD-AF58-5D187616DA64}" dt="2023-02-19T16:06:00.265" v="4127" actId="47"/>
        <pc:sldMkLst>
          <pc:docMk/>
          <pc:sldMk cId="2501942011" sldId="328"/>
        </pc:sldMkLst>
        <pc:spChg chg="mod">
          <ac:chgData name="Vivien Jack" userId="be0bc66107aa18b1" providerId="LiveId" clId="{67AC8A11-09AA-4EDD-AF58-5D187616DA64}" dt="2023-02-19T16:05:42.639" v="4125"/>
          <ac:spMkLst>
            <pc:docMk/>
            <pc:sldMk cId="2501942011" sldId="328"/>
            <ac:spMk id="2" creationId="{1CE99B9F-28F7-4929-A9B6-B9303D1A5009}"/>
          </ac:spMkLst>
        </pc:spChg>
        <pc:spChg chg="mod">
          <ac:chgData name="Vivien Jack" userId="be0bc66107aa18b1" providerId="LiveId" clId="{67AC8A11-09AA-4EDD-AF58-5D187616DA64}" dt="2023-02-19T16:05:42.639" v="4125"/>
          <ac:spMkLst>
            <pc:docMk/>
            <pc:sldMk cId="2501942011" sldId="328"/>
            <ac:spMk id="3" creationId="{1807915A-9BAC-46B3-BCB3-153E905EEFA8}"/>
          </ac:spMkLst>
        </pc:spChg>
      </pc:sldChg>
      <pc:sldChg chg="modSp mod">
        <pc:chgData name="Vivien Jack" userId="be0bc66107aa18b1" providerId="LiveId" clId="{67AC8A11-09AA-4EDD-AF58-5D187616DA64}" dt="2023-02-19T17:55:05.667" v="8268" actId="12385"/>
        <pc:sldMkLst>
          <pc:docMk/>
          <pc:sldMk cId="3738572856" sldId="329"/>
        </pc:sldMkLst>
        <pc:spChg chg="mod">
          <ac:chgData name="Vivien Jack" userId="be0bc66107aa18b1" providerId="LiveId" clId="{67AC8A11-09AA-4EDD-AF58-5D187616DA64}" dt="2023-02-19T15:53:43.252" v="3553"/>
          <ac:spMkLst>
            <pc:docMk/>
            <pc:sldMk cId="3738572856" sldId="329"/>
            <ac:spMk id="2" creationId="{E425371B-3262-4448-AEE3-5754D33B7F2E}"/>
          </ac:spMkLst>
        </pc:spChg>
        <pc:spChg chg="mod">
          <ac:chgData name="Vivien Jack" userId="be0bc66107aa18b1" providerId="LiveId" clId="{67AC8A11-09AA-4EDD-AF58-5D187616DA64}" dt="2023-02-19T15:55:38.153" v="3613" actId="20577"/>
          <ac:spMkLst>
            <pc:docMk/>
            <pc:sldMk cId="3738572856" sldId="329"/>
            <ac:spMk id="3" creationId="{3027B91C-2DC2-4613-8F3A-82062C498C86}"/>
          </ac:spMkLst>
        </pc:spChg>
        <pc:graphicFrameChg chg="mod modGraphic">
          <ac:chgData name="Vivien Jack" userId="be0bc66107aa18b1" providerId="LiveId" clId="{67AC8A11-09AA-4EDD-AF58-5D187616DA64}" dt="2023-02-19T17:55:05.667" v="8268" actId="12385"/>
          <ac:graphicFrameMkLst>
            <pc:docMk/>
            <pc:sldMk cId="3738572856" sldId="329"/>
            <ac:graphicFrameMk id="5" creationId="{8057C5D8-E2C9-4FFB-9F57-7307FA98E146}"/>
          </ac:graphicFrameMkLst>
        </pc:graphicFrameChg>
        <pc:picChg chg="mod">
          <ac:chgData name="Vivien Jack" userId="be0bc66107aa18b1" providerId="LiveId" clId="{67AC8A11-09AA-4EDD-AF58-5D187616DA64}" dt="2023-02-19T15:54:45.015" v="3565" actId="1076"/>
          <ac:picMkLst>
            <pc:docMk/>
            <pc:sldMk cId="3738572856" sldId="329"/>
            <ac:picMk id="7" creationId="{6FFB1F99-C499-4EF7-B99B-71F8487926A6}"/>
          </ac:picMkLst>
        </pc:picChg>
      </pc:sldChg>
      <pc:sldChg chg="modSp mod">
        <pc:chgData name="Vivien Jack" userId="be0bc66107aa18b1" providerId="LiveId" clId="{67AC8A11-09AA-4EDD-AF58-5D187616DA64}" dt="2023-02-19T17:55:21.846" v="8270" actId="11530"/>
        <pc:sldMkLst>
          <pc:docMk/>
          <pc:sldMk cId="885223686" sldId="330"/>
        </pc:sldMkLst>
        <pc:spChg chg="mod">
          <ac:chgData name="Vivien Jack" userId="be0bc66107aa18b1" providerId="LiveId" clId="{67AC8A11-09AA-4EDD-AF58-5D187616DA64}" dt="2023-02-19T15:53:43.252" v="3553"/>
          <ac:spMkLst>
            <pc:docMk/>
            <pc:sldMk cId="885223686" sldId="330"/>
            <ac:spMk id="2" creationId="{CEABC677-B05A-4657-A7A0-03DB55A59394}"/>
          </ac:spMkLst>
        </pc:spChg>
        <pc:spChg chg="mod">
          <ac:chgData name="Vivien Jack" userId="be0bc66107aa18b1" providerId="LiveId" clId="{67AC8A11-09AA-4EDD-AF58-5D187616DA64}" dt="2023-02-19T17:55:21.846" v="8270" actId="11530"/>
          <ac:spMkLst>
            <pc:docMk/>
            <pc:sldMk cId="885223686" sldId="330"/>
            <ac:spMk id="9" creationId="{921595B2-24A5-4319-B998-5949007FE80F}"/>
          </ac:spMkLst>
        </pc:spChg>
      </pc:sldChg>
      <pc:sldChg chg="modSp add mod">
        <pc:chgData name="Vivien Jack" userId="be0bc66107aa18b1" providerId="LiveId" clId="{67AC8A11-09AA-4EDD-AF58-5D187616DA64}" dt="2023-02-19T17:56:54.766" v="8285" actId="13822"/>
        <pc:sldMkLst>
          <pc:docMk/>
          <pc:sldMk cId="2128579167" sldId="331"/>
        </pc:sldMkLst>
        <pc:spChg chg="mod">
          <ac:chgData name="Vivien Jack" userId="be0bc66107aa18b1" providerId="LiveId" clId="{67AC8A11-09AA-4EDD-AF58-5D187616DA64}" dt="2023-02-19T17:56:54.766" v="8285" actId="13822"/>
          <ac:spMkLst>
            <pc:docMk/>
            <pc:sldMk cId="2128579167" sldId="331"/>
            <ac:spMk id="11" creationId="{1F3F4B30-AE6E-46AA-8232-924F2E81ED61}"/>
          </ac:spMkLst>
        </pc:spChg>
      </pc:sldChg>
      <pc:sldChg chg="del">
        <pc:chgData name="Vivien Jack" userId="be0bc66107aa18b1" providerId="LiveId" clId="{67AC8A11-09AA-4EDD-AF58-5D187616DA64}" dt="2023-02-19T16:01:38.529" v="4091" actId="2696"/>
        <pc:sldMkLst>
          <pc:docMk/>
          <pc:sldMk cId="2267135867" sldId="331"/>
        </pc:sldMkLst>
      </pc:sldChg>
      <pc:sldChg chg="modSp mod">
        <pc:chgData name="Vivien Jack" userId="be0bc66107aa18b1" providerId="LiveId" clId="{67AC8A11-09AA-4EDD-AF58-5D187616DA64}" dt="2023-02-19T16:37:21.180" v="5372" actId="12100"/>
        <pc:sldMkLst>
          <pc:docMk/>
          <pc:sldMk cId="3224301924" sldId="332"/>
        </pc:sldMkLst>
        <pc:spChg chg="mod">
          <ac:chgData name="Vivien Jack" userId="be0bc66107aa18b1" providerId="LiveId" clId="{67AC8A11-09AA-4EDD-AF58-5D187616DA64}" dt="2023-02-19T16:21:38.596" v="4699"/>
          <ac:spMkLst>
            <pc:docMk/>
            <pc:sldMk cId="3224301924" sldId="332"/>
            <ac:spMk id="2" creationId="{E425371B-3262-4448-AEE3-5754D33B7F2E}"/>
          </ac:spMkLst>
        </pc:spChg>
        <pc:spChg chg="mod">
          <ac:chgData name="Vivien Jack" userId="be0bc66107aa18b1" providerId="LiveId" clId="{67AC8A11-09AA-4EDD-AF58-5D187616DA64}" dt="2023-02-19T16:27:14.850" v="5242" actId="20577"/>
          <ac:spMkLst>
            <pc:docMk/>
            <pc:sldMk cId="3224301924" sldId="332"/>
            <ac:spMk id="10" creationId="{864261B4-DB1B-4A12-8117-005C67A2AA5C}"/>
          </ac:spMkLst>
        </pc:spChg>
        <pc:graphicFrameChg chg="mod">
          <ac:chgData name="Vivien Jack" userId="be0bc66107aa18b1" providerId="LiveId" clId="{67AC8A11-09AA-4EDD-AF58-5D187616DA64}" dt="2023-02-19T16:37:21.180" v="5372" actId="12100"/>
          <ac:graphicFrameMkLst>
            <pc:docMk/>
            <pc:sldMk cId="3224301924" sldId="332"/>
            <ac:graphicFrameMk id="8" creationId="{0B4655F3-E1C0-4367-AE20-EA2728BF2629}"/>
          </ac:graphicFrameMkLst>
        </pc:graphicFrameChg>
      </pc:sldChg>
      <pc:sldChg chg="addSp delSp modSp mod modAnim">
        <pc:chgData name="Vivien Jack" userId="be0bc66107aa18b1" providerId="LiveId" clId="{67AC8A11-09AA-4EDD-AF58-5D187616DA64}" dt="2023-02-19T16:37:07.055" v="5371" actId="1076"/>
        <pc:sldMkLst>
          <pc:docMk/>
          <pc:sldMk cId="2951952758" sldId="334"/>
        </pc:sldMkLst>
        <pc:spChg chg="mod">
          <ac:chgData name="Vivien Jack" userId="be0bc66107aa18b1" providerId="LiveId" clId="{67AC8A11-09AA-4EDD-AF58-5D187616DA64}" dt="2023-02-19T16:21:38.596" v="4699"/>
          <ac:spMkLst>
            <pc:docMk/>
            <pc:sldMk cId="2951952758" sldId="334"/>
            <ac:spMk id="2" creationId="{E425371B-3262-4448-AEE3-5754D33B7F2E}"/>
          </ac:spMkLst>
        </pc:spChg>
        <pc:spChg chg="add del mod">
          <ac:chgData name="Vivien Jack" userId="be0bc66107aa18b1" providerId="LiveId" clId="{67AC8A11-09AA-4EDD-AF58-5D187616DA64}" dt="2023-02-19T16:28:09.437" v="5252" actId="478"/>
          <ac:spMkLst>
            <pc:docMk/>
            <pc:sldMk cId="2951952758" sldId="334"/>
            <ac:spMk id="4" creationId="{C0D91F75-1301-3BA9-F1E1-9275D2CFA8EE}"/>
          </ac:spMkLst>
        </pc:spChg>
        <pc:spChg chg="mod">
          <ac:chgData name="Vivien Jack" userId="be0bc66107aa18b1" providerId="LiveId" clId="{67AC8A11-09AA-4EDD-AF58-5D187616DA64}" dt="2023-02-19T16:37:07.055" v="5371" actId="1076"/>
          <ac:spMkLst>
            <pc:docMk/>
            <pc:sldMk cId="2951952758" sldId="334"/>
            <ac:spMk id="6" creationId="{8EEA33BA-13BA-4D41-91B0-D63CB0FB45F5}"/>
          </ac:spMkLst>
        </pc:spChg>
        <pc:spChg chg="mod">
          <ac:chgData name="Vivien Jack" userId="be0bc66107aa18b1" providerId="LiveId" clId="{67AC8A11-09AA-4EDD-AF58-5D187616DA64}" dt="2023-02-19T16:36:44.725" v="5368" actId="1076"/>
          <ac:spMkLst>
            <pc:docMk/>
            <pc:sldMk cId="2951952758" sldId="334"/>
            <ac:spMk id="7" creationId="{03A1BDE8-1F82-4372-86D7-F617BA1BD782}"/>
          </ac:spMkLst>
        </pc:spChg>
        <pc:spChg chg="mod">
          <ac:chgData name="Vivien Jack" userId="be0bc66107aa18b1" providerId="LiveId" clId="{67AC8A11-09AA-4EDD-AF58-5D187616DA64}" dt="2023-02-19T16:36:54.226" v="5369" actId="1076"/>
          <ac:spMkLst>
            <pc:docMk/>
            <pc:sldMk cId="2951952758" sldId="334"/>
            <ac:spMk id="10" creationId="{864261B4-DB1B-4A12-8117-005C67A2AA5C}"/>
          </ac:spMkLst>
        </pc:spChg>
        <pc:graphicFrameChg chg="add mod modGraphic">
          <ac:chgData name="Vivien Jack" userId="be0bc66107aa18b1" providerId="LiveId" clId="{67AC8A11-09AA-4EDD-AF58-5D187616DA64}" dt="2023-02-19T16:35:29.085" v="5362" actId="12100"/>
          <ac:graphicFrameMkLst>
            <pc:docMk/>
            <pc:sldMk cId="2951952758" sldId="334"/>
            <ac:graphicFrameMk id="5" creationId="{C15DD34C-71F0-411A-7D42-662385435A52}"/>
          </ac:graphicFrameMkLst>
        </pc:graphicFrameChg>
        <pc:graphicFrameChg chg="del mod">
          <ac:chgData name="Vivien Jack" userId="be0bc66107aa18b1" providerId="LiveId" clId="{67AC8A11-09AA-4EDD-AF58-5D187616DA64}" dt="2023-02-19T16:27:26.260" v="5243" actId="478"/>
          <ac:graphicFrameMkLst>
            <pc:docMk/>
            <pc:sldMk cId="2951952758" sldId="334"/>
            <ac:graphicFrameMk id="8" creationId="{0B4655F3-E1C0-4367-AE20-EA2728BF2629}"/>
          </ac:graphicFrameMkLst>
        </pc:graphicFrameChg>
      </pc:sldChg>
      <pc:sldChg chg="modSp mod">
        <pc:chgData name="Vivien Jack" userId="be0bc66107aa18b1" providerId="LiveId" clId="{67AC8A11-09AA-4EDD-AF58-5D187616DA64}" dt="2023-02-19T17:57:31.319" v="8286" actId="12385"/>
        <pc:sldMkLst>
          <pc:docMk/>
          <pc:sldMk cId="443814732" sldId="338"/>
        </pc:sldMkLst>
        <pc:spChg chg="mod">
          <ac:chgData name="Vivien Jack" userId="be0bc66107aa18b1" providerId="LiveId" clId="{67AC8A11-09AA-4EDD-AF58-5D187616DA64}" dt="2023-02-19T16:39:46.681" v="5412"/>
          <ac:spMkLst>
            <pc:docMk/>
            <pc:sldMk cId="443814732" sldId="338"/>
            <ac:spMk id="2" creationId="{E425371B-3262-4448-AEE3-5754D33B7F2E}"/>
          </ac:spMkLst>
        </pc:spChg>
        <pc:spChg chg="mod">
          <ac:chgData name="Vivien Jack" userId="be0bc66107aa18b1" providerId="LiveId" clId="{67AC8A11-09AA-4EDD-AF58-5D187616DA64}" dt="2023-02-19T16:41:24.978" v="5583" actId="20577"/>
          <ac:spMkLst>
            <pc:docMk/>
            <pc:sldMk cId="443814732" sldId="338"/>
            <ac:spMk id="3" creationId="{3027B91C-2DC2-4613-8F3A-82062C498C86}"/>
          </ac:spMkLst>
        </pc:spChg>
        <pc:graphicFrameChg chg="mod modGraphic">
          <ac:chgData name="Vivien Jack" userId="be0bc66107aa18b1" providerId="LiveId" clId="{67AC8A11-09AA-4EDD-AF58-5D187616DA64}" dt="2023-02-19T17:57:31.319" v="8286" actId="12385"/>
          <ac:graphicFrameMkLst>
            <pc:docMk/>
            <pc:sldMk cId="443814732" sldId="338"/>
            <ac:graphicFrameMk id="5" creationId="{8057C5D8-E2C9-4FFB-9F57-7307FA98E146}"/>
          </ac:graphicFrameMkLst>
        </pc:graphicFrameChg>
        <pc:picChg chg="mod">
          <ac:chgData name="Vivien Jack" userId="be0bc66107aa18b1" providerId="LiveId" clId="{67AC8A11-09AA-4EDD-AF58-5D187616DA64}" dt="2023-02-19T16:42:37.262" v="5618" actId="1076"/>
          <ac:picMkLst>
            <pc:docMk/>
            <pc:sldMk cId="443814732" sldId="338"/>
            <ac:picMk id="7" creationId="{47642274-BE71-4404-9B27-F1C85060D814}"/>
          </ac:picMkLst>
        </pc:picChg>
      </pc:sldChg>
      <pc:sldChg chg="modSp mod">
        <pc:chgData name="Vivien Jack" userId="be0bc66107aa18b1" providerId="LiveId" clId="{67AC8A11-09AA-4EDD-AF58-5D187616DA64}" dt="2023-02-19T18:17:31.560" v="8532" actId="20577"/>
        <pc:sldMkLst>
          <pc:docMk/>
          <pc:sldMk cId="4166908009" sldId="339"/>
        </pc:sldMkLst>
        <pc:spChg chg="mod">
          <ac:chgData name="Vivien Jack" userId="be0bc66107aa18b1" providerId="LiveId" clId="{67AC8A11-09AA-4EDD-AF58-5D187616DA64}" dt="2023-02-19T16:39:46.681" v="5412"/>
          <ac:spMkLst>
            <pc:docMk/>
            <pc:sldMk cId="4166908009" sldId="339"/>
            <ac:spMk id="2" creationId="{CEABC677-B05A-4657-A7A0-03DB55A59394}"/>
          </ac:spMkLst>
        </pc:spChg>
        <pc:spChg chg="mod">
          <ac:chgData name="Vivien Jack" userId="be0bc66107aa18b1" providerId="LiveId" clId="{67AC8A11-09AA-4EDD-AF58-5D187616DA64}" dt="2023-02-19T18:17:31.560" v="8532" actId="20577"/>
          <ac:spMkLst>
            <pc:docMk/>
            <pc:sldMk cId="4166908009" sldId="339"/>
            <ac:spMk id="9" creationId="{921595B2-24A5-4319-B998-5949007FE80F}"/>
          </ac:spMkLst>
        </pc:spChg>
      </pc:sldChg>
      <pc:sldChg chg="del">
        <pc:chgData name="Vivien Jack" userId="be0bc66107aa18b1" providerId="LiveId" clId="{67AC8A11-09AA-4EDD-AF58-5D187616DA64}" dt="2023-02-19T16:45:45.179" v="5892" actId="47"/>
        <pc:sldMkLst>
          <pc:docMk/>
          <pc:sldMk cId="1686380709" sldId="354"/>
        </pc:sldMkLst>
      </pc:sldChg>
      <pc:sldChg chg="modSp mod">
        <pc:chgData name="Vivien Jack" userId="be0bc66107aa18b1" providerId="LiveId" clId="{67AC8A11-09AA-4EDD-AF58-5D187616DA64}" dt="2023-02-19T13:14:42.208" v="8" actId="20577"/>
        <pc:sldMkLst>
          <pc:docMk/>
          <pc:sldMk cId="2852755365" sldId="355"/>
        </pc:sldMkLst>
        <pc:spChg chg="mod">
          <ac:chgData name="Vivien Jack" userId="be0bc66107aa18b1" providerId="LiveId" clId="{67AC8A11-09AA-4EDD-AF58-5D187616DA64}" dt="2023-02-19T13:14:42.208" v="8" actId="20577"/>
          <ac:spMkLst>
            <pc:docMk/>
            <pc:sldMk cId="2852755365" sldId="355"/>
            <ac:spMk id="2" creationId="{76C2C11E-1292-A003-7B22-1E4CA37583D1}"/>
          </ac:spMkLst>
        </pc:spChg>
      </pc:sldChg>
      <pc:sldChg chg="del">
        <pc:chgData name="Vivien Jack" userId="be0bc66107aa18b1" providerId="LiveId" clId="{67AC8A11-09AA-4EDD-AF58-5D187616DA64}" dt="2023-02-19T16:45:47.915" v="5893" actId="47"/>
        <pc:sldMkLst>
          <pc:docMk/>
          <pc:sldMk cId="3667463806" sldId="367"/>
        </pc:sldMkLst>
      </pc:sldChg>
      <pc:sldChg chg="del">
        <pc:chgData name="Vivien Jack" userId="be0bc66107aa18b1" providerId="LiveId" clId="{67AC8A11-09AA-4EDD-AF58-5D187616DA64}" dt="2023-02-19T16:46:03.256" v="5899" actId="47"/>
        <pc:sldMkLst>
          <pc:docMk/>
          <pc:sldMk cId="679073933" sldId="368"/>
        </pc:sldMkLst>
      </pc:sldChg>
      <pc:sldChg chg="del">
        <pc:chgData name="Vivien Jack" userId="be0bc66107aa18b1" providerId="LiveId" clId="{67AC8A11-09AA-4EDD-AF58-5D187616DA64}" dt="2023-02-19T16:46:04.285" v="5900" actId="47"/>
        <pc:sldMkLst>
          <pc:docMk/>
          <pc:sldMk cId="3349278800" sldId="369"/>
        </pc:sldMkLst>
      </pc:sldChg>
      <pc:sldChg chg="del">
        <pc:chgData name="Vivien Jack" userId="be0bc66107aa18b1" providerId="LiveId" clId="{67AC8A11-09AA-4EDD-AF58-5D187616DA64}" dt="2023-02-19T16:46:02.694" v="5898" actId="47"/>
        <pc:sldMkLst>
          <pc:docMk/>
          <pc:sldMk cId="1978798996" sldId="370"/>
        </pc:sldMkLst>
      </pc:sldChg>
      <pc:sldChg chg="del">
        <pc:chgData name="Vivien Jack" userId="be0bc66107aa18b1" providerId="LiveId" clId="{67AC8A11-09AA-4EDD-AF58-5D187616DA64}" dt="2023-02-19T16:46:01.087" v="5895" actId="47"/>
        <pc:sldMkLst>
          <pc:docMk/>
          <pc:sldMk cId="2203687744" sldId="371"/>
        </pc:sldMkLst>
      </pc:sldChg>
      <pc:sldChg chg="del">
        <pc:chgData name="Vivien Jack" userId="be0bc66107aa18b1" providerId="LiveId" clId="{67AC8A11-09AA-4EDD-AF58-5D187616DA64}" dt="2023-02-19T16:46:00.551" v="5894" actId="47"/>
        <pc:sldMkLst>
          <pc:docMk/>
          <pc:sldMk cId="687123804" sldId="372"/>
        </pc:sldMkLst>
      </pc:sldChg>
      <pc:sldChg chg="modSp mod">
        <pc:chgData name="Vivien Jack" userId="be0bc66107aa18b1" providerId="LiveId" clId="{67AC8A11-09AA-4EDD-AF58-5D187616DA64}" dt="2023-02-19T18:12:34.920" v="8385" actId="114"/>
        <pc:sldMkLst>
          <pc:docMk/>
          <pc:sldMk cId="1384557172" sldId="373"/>
        </pc:sldMkLst>
        <pc:spChg chg="mod">
          <ac:chgData name="Vivien Jack" userId="be0bc66107aa18b1" providerId="LiveId" clId="{67AC8A11-09AA-4EDD-AF58-5D187616DA64}" dt="2023-02-19T17:19:29.410" v="7552" actId="13926"/>
          <ac:spMkLst>
            <pc:docMk/>
            <pc:sldMk cId="1384557172" sldId="373"/>
            <ac:spMk id="2" creationId="{E425371B-3262-4448-AEE3-5754D33B7F2E}"/>
          </ac:spMkLst>
        </pc:spChg>
        <pc:graphicFrameChg chg="mod modGraphic">
          <ac:chgData name="Vivien Jack" userId="be0bc66107aa18b1" providerId="LiveId" clId="{67AC8A11-09AA-4EDD-AF58-5D187616DA64}" dt="2023-02-19T18:12:34.920" v="8385" actId="114"/>
          <ac:graphicFrameMkLst>
            <pc:docMk/>
            <pc:sldMk cId="1384557172" sldId="373"/>
            <ac:graphicFrameMk id="5" creationId="{655E3407-8FDC-4AB7-80CC-DBA4CDE1F3D4}"/>
          </ac:graphicFrameMkLst>
        </pc:graphicFrameChg>
      </pc:sldChg>
      <pc:sldChg chg="del">
        <pc:chgData name="Vivien Jack" userId="be0bc66107aa18b1" providerId="LiveId" clId="{67AC8A11-09AA-4EDD-AF58-5D187616DA64}" dt="2023-02-19T13:31:55.948" v="307" actId="47"/>
        <pc:sldMkLst>
          <pc:docMk/>
          <pc:sldMk cId="2327229220" sldId="373"/>
        </pc:sldMkLst>
      </pc:sldChg>
      <pc:sldChg chg="modSp mod">
        <pc:chgData name="Vivien Jack" userId="be0bc66107aa18b1" providerId="LiveId" clId="{67AC8A11-09AA-4EDD-AF58-5D187616DA64}" dt="2023-02-19T15:53:58.825" v="3556" actId="2710"/>
        <pc:sldMkLst>
          <pc:docMk/>
          <pc:sldMk cId="887445683" sldId="374"/>
        </pc:sldMkLst>
        <pc:spChg chg="mod">
          <ac:chgData name="Vivien Jack" userId="be0bc66107aa18b1" providerId="LiveId" clId="{67AC8A11-09AA-4EDD-AF58-5D187616DA64}" dt="2023-02-19T15:53:43.252" v="3553"/>
          <ac:spMkLst>
            <pc:docMk/>
            <pc:sldMk cId="887445683" sldId="374"/>
            <ac:spMk id="2" creationId="{1CE99B9F-28F7-4929-A9B6-B9303D1A5009}"/>
          </ac:spMkLst>
        </pc:spChg>
        <pc:spChg chg="mod">
          <ac:chgData name="Vivien Jack" userId="be0bc66107aa18b1" providerId="LiveId" clId="{67AC8A11-09AA-4EDD-AF58-5D187616DA64}" dt="2023-02-19T15:53:58.825" v="3556" actId="2710"/>
          <ac:spMkLst>
            <pc:docMk/>
            <pc:sldMk cId="887445683" sldId="374"/>
            <ac:spMk id="3" creationId="{1807915A-9BAC-46B3-BCB3-153E905EEFA8}"/>
          </ac:spMkLst>
        </pc:spChg>
        <pc:picChg chg="mod">
          <ac:chgData name="Vivien Jack" userId="be0bc66107aa18b1" providerId="LiveId" clId="{67AC8A11-09AA-4EDD-AF58-5D187616DA64}" dt="2023-02-19T15:53:51.702" v="3554" actId="14100"/>
          <ac:picMkLst>
            <pc:docMk/>
            <pc:sldMk cId="887445683" sldId="374"/>
            <ac:picMk id="8" creationId="{CEE6AA8A-01A4-42B5-B2D4-0AC763854571}"/>
          </ac:picMkLst>
        </pc:picChg>
      </pc:sldChg>
      <pc:sldChg chg="addSp delSp modSp mod delAnim modAnim modNotesTx">
        <pc:chgData name="Vivien Jack" userId="be0bc66107aa18b1" providerId="LiveId" clId="{67AC8A11-09AA-4EDD-AF58-5D187616DA64}" dt="2023-02-19T17:52:10.472" v="8253" actId="13822"/>
        <pc:sldMkLst>
          <pc:docMk/>
          <pc:sldMk cId="1368291126" sldId="383"/>
        </pc:sldMkLst>
        <pc:spChg chg="mod">
          <ac:chgData name="Vivien Jack" userId="be0bc66107aa18b1" providerId="LiveId" clId="{67AC8A11-09AA-4EDD-AF58-5D187616DA64}" dt="2023-02-19T14:48:49.268" v="2207" actId="20577"/>
          <ac:spMkLst>
            <pc:docMk/>
            <pc:sldMk cId="1368291126" sldId="383"/>
            <ac:spMk id="2" creationId="{8B315BF7-AE94-41AA-8B3B-280B58B1A86E}"/>
          </ac:spMkLst>
        </pc:spChg>
        <pc:spChg chg="add del mod">
          <ac:chgData name="Vivien Jack" userId="be0bc66107aa18b1" providerId="LiveId" clId="{67AC8A11-09AA-4EDD-AF58-5D187616DA64}" dt="2023-02-19T14:49:57.312" v="2209"/>
          <ac:spMkLst>
            <pc:docMk/>
            <pc:sldMk cId="1368291126" sldId="383"/>
            <ac:spMk id="5" creationId="{BAD08D43-64BB-D10B-2238-8B14F1A890DF}"/>
          </ac:spMkLst>
        </pc:spChg>
        <pc:spChg chg="mod">
          <ac:chgData name="Vivien Jack" userId="be0bc66107aa18b1" providerId="LiveId" clId="{67AC8A11-09AA-4EDD-AF58-5D187616DA64}" dt="2023-02-19T17:52:06.209" v="8252" actId="13822"/>
          <ac:spMkLst>
            <pc:docMk/>
            <pc:sldMk cId="1368291126" sldId="383"/>
            <ac:spMk id="9" creationId="{CE587E93-881B-4B76-8C34-7B0D9223751D}"/>
          </ac:spMkLst>
        </pc:spChg>
        <pc:spChg chg="mod">
          <ac:chgData name="Vivien Jack" userId="be0bc66107aa18b1" providerId="LiveId" clId="{67AC8A11-09AA-4EDD-AF58-5D187616DA64}" dt="2023-02-19T17:52:10.472" v="8253" actId="13822"/>
          <ac:spMkLst>
            <pc:docMk/>
            <pc:sldMk cId="1368291126" sldId="383"/>
            <ac:spMk id="10" creationId="{76B6B48C-5772-4AD8-B9B7-9A1DDC1EF0C8}"/>
          </ac:spMkLst>
        </pc:spChg>
        <pc:picChg chg="add mod">
          <ac:chgData name="Vivien Jack" userId="be0bc66107aa18b1" providerId="LiveId" clId="{67AC8A11-09AA-4EDD-AF58-5D187616DA64}" dt="2023-02-19T14:50:16.074" v="2211" actId="1440"/>
          <ac:picMkLst>
            <pc:docMk/>
            <pc:sldMk cId="1368291126" sldId="383"/>
            <ac:picMk id="7" creationId="{8FD56CFD-8D08-5B42-4B72-C2D23BB93691}"/>
          </ac:picMkLst>
        </pc:picChg>
        <pc:picChg chg="del">
          <ac:chgData name="Vivien Jack" userId="be0bc66107aa18b1" providerId="LiveId" clId="{67AC8A11-09AA-4EDD-AF58-5D187616DA64}" dt="2023-02-19T14:48:53.963" v="2208" actId="478"/>
          <ac:picMkLst>
            <pc:docMk/>
            <pc:sldMk cId="1368291126" sldId="383"/>
            <ac:picMk id="8" creationId="{A6647067-3A4D-4AEA-96FB-59BEEE717F29}"/>
          </ac:picMkLst>
        </pc:picChg>
      </pc:sldChg>
      <pc:sldChg chg="modSp mod">
        <pc:chgData name="Vivien Jack" userId="be0bc66107aa18b1" providerId="LiveId" clId="{67AC8A11-09AA-4EDD-AF58-5D187616DA64}" dt="2023-02-19T18:10:22.913" v="8378" actId="122"/>
        <pc:sldMkLst>
          <pc:docMk/>
          <pc:sldMk cId="830425076" sldId="384"/>
        </pc:sldMkLst>
        <pc:spChg chg="mod">
          <ac:chgData name="Vivien Jack" userId="be0bc66107aa18b1" providerId="LiveId" clId="{67AC8A11-09AA-4EDD-AF58-5D187616DA64}" dt="2023-02-19T15:02:15.558" v="2651" actId="20577"/>
          <ac:spMkLst>
            <pc:docMk/>
            <pc:sldMk cId="830425076" sldId="384"/>
            <ac:spMk id="2" creationId="{8B315BF7-AE94-41AA-8B3B-280B58B1A86E}"/>
          </ac:spMkLst>
        </pc:spChg>
        <pc:graphicFrameChg chg="mod modGraphic">
          <ac:chgData name="Vivien Jack" userId="be0bc66107aa18b1" providerId="LiveId" clId="{67AC8A11-09AA-4EDD-AF58-5D187616DA64}" dt="2023-02-19T18:10:22.913" v="8378" actId="122"/>
          <ac:graphicFrameMkLst>
            <pc:docMk/>
            <pc:sldMk cId="830425076" sldId="384"/>
            <ac:graphicFrameMk id="10" creationId="{378242C6-EC56-4B54-8073-86CF9FB8F56A}"/>
          </ac:graphicFrameMkLst>
        </pc:graphicFrameChg>
      </pc:sldChg>
      <pc:sldChg chg="modSp mod">
        <pc:chgData name="Vivien Jack" userId="be0bc66107aa18b1" providerId="LiveId" clId="{67AC8A11-09AA-4EDD-AF58-5D187616DA64}" dt="2023-02-19T18:18:30.922" v="8533" actId="313"/>
        <pc:sldMkLst>
          <pc:docMk/>
          <pc:sldMk cId="3240906933" sldId="385"/>
        </pc:sldMkLst>
        <pc:spChg chg="mod">
          <ac:chgData name="Vivien Jack" userId="be0bc66107aa18b1" providerId="LiveId" clId="{67AC8A11-09AA-4EDD-AF58-5D187616DA64}" dt="2023-02-19T18:18:30.922" v="8533" actId="313"/>
          <ac:spMkLst>
            <pc:docMk/>
            <pc:sldMk cId="3240906933" sldId="385"/>
            <ac:spMk id="2" creationId="{8B315BF7-AE94-41AA-8B3B-280B58B1A86E}"/>
          </ac:spMkLst>
        </pc:spChg>
        <pc:graphicFrameChg chg="mod modGraphic">
          <ac:chgData name="Vivien Jack" userId="be0bc66107aa18b1" providerId="LiveId" clId="{67AC8A11-09AA-4EDD-AF58-5D187616DA64}" dt="2023-02-19T17:52:24.973" v="8255" actId="12385"/>
          <ac:graphicFrameMkLst>
            <pc:docMk/>
            <pc:sldMk cId="3240906933" sldId="385"/>
            <ac:graphicFrameMk id="10" creationId="{378242C6-EC56-4B54-8073-86CF9FB8F56A}"/>
          </ac:graphicFrameMkLst>
        </pc:graphicFrameChg>
      </pc:sldChg>
      <pc:sldChg chg="del">
        <pc:chgData name="Vivien Jack" userId="be0bc66107aa18b1" providerId="LiveId" clId="{67AC8A11-09AA-4EDD-AF58-5D187616DA64}" dt="2023-02-19T13:27:40.013" v="291" actId="47"/>
        <pc:sldMkLst>
          <pc:docMk/>
          <pc:sldMk cId="1537286738" sldId="422"/>
        </pc:sldMkLst>
      </pc:sldChg>
      <pc:sldChg chg="del">
        <pc:chgData name="Vivien Jack" userId="be0bc66107aa18b1" providerId="LiveId" clId="{67AC8A11-09AA-4EDD-AF58-5D187616DA64}" dt="2023-02-19T13:27:41.799" v="293" actId="47"/>
        <pc:sldMkLst>
          <pc:docMk/>
          <pc:sldMk cId="3054757694" sldId="456"/>
        </pc:sldMkLst>
      </pc:sldChg>
      <pc:sldChg chg="del">
        <pc:chgData name="Vivien Jack" userId="be0bc66107aa18b1" providerId="LiveId" clId="{67AC8A11-09AA-4EDD-AF58-5D187616DA64}" dt="2023-02-19T13:27:40.958" v="292" actId="47"/>
        <pc:sldMkLst>
          <pc:docMk/>
          <pc:sldMk cId="745742013" sldId="496"/>
        </pc:sldMkLst>
      </pc:sldChg>
      <pc:sldChg chg="del">
        <pc:chgData name="Vivien Jack" userId="be0bc66107aa18b1" providerId="LiveId" clId="{67AC8A11-09AA-4EDD-AF58-5D187616DA64}" dt="2023-02-19T13:27:42.661" v="294" actId="47"/>
        <pc:sldMkLst>
          <pc:docMk/>
          <pc:sldMk cId="3597666007" sldId="498"/>
        </pc:sldMkLst>
      </pc:sldChg>
      <pc:sldChg chg="modSp add mod">
        <pc:chgData name="Vivien Jack" userId="be0bc66107aa18b1" providerId="LiveId" clId="{67AC8A11-09AA-4EDD-AF58-5D187616DA64}" dt="2023-02-19T18:00:37.508" v="8314" actId="207"/>
        <pc:sldMkLst>
          <pc:docMk/>
          <pc:sldMk cId="1065175924" sldId="499"/>
        </pc:sldMkLst>
        <pc:spChg chg="mod">
          <ac:chgData name="Vivien Jack" userId="be0bc66107aa18b1" providerId="LiveId" clId="{67AC8A11-09AA-4EDD-AF58-5D187616DA64}" dt="2023-02-19T17:58:59.851" v="8300" actId="403"/>
          <ac:spMkLst>
            <pc:docMk/>
            <pc:sldMk cId="1065175924" sldId="499"/>
            <ac:spMk id="2" creationId="{9A09F562-A4DE-E01F-0908-505E8BBC3516}"/>
          </ac:spMkLst>
        </pc:spChg>
        <pc:graphicFrameChg chg="mod modGraphic">
          <ac:chgData name="Vivien Jack" userId="be0bc66107aa18b1" providerId="LiveId" clId="{67AC8A11-09AA-4EDD-AF58-5D187616DA64}" dt="2023-02-19T18:00:37.508" v="8314" actId="207"/>
          <ac:graphicFrameMkLst>
            <pc:docMk/>
            <pc:sldMk cId="1065175924" sldId="499"/>
            <ac:graphicFrameMk id="5" creationId="{DBB8FACD-2005-FDFF-779E-D42E603C3653}"/>
          </ac:graphicFrameMkLst>
        </pc:graphicFrameChg>
      </pc:sldChg>
      <pc:sldChg chg="modSp add mod">
        <pc:chgData name="Vivien Jack" userId="be0bc66107aa18b1" providerId="LiveId" clId="{67AC8A11-09AA-4EDD-AF58-5D187616DA64}" dt="2023-02-19T18:01:40.957" v="8324" actId="1076"/>
        <pc:sldMkLst>
          <pc:docMk/>
          <pc:sldMk cId="2073262956" sldId="500"/>
        </pc:sldMkLst>
        <pc:spChg chg="mod">
          <ac:chgData name="Vivien Jack" userId="be0bc66107aa18b1" providerId="LiveId" clId="{67AC8A11-09AA-4EDD-AF58-5D187616DA64}" dt="2023-02-19T18:01:29.129" v="8322" actId="242"/>
          <ac:spMkLst>
            <pc:docMk/>
            <pc:sldMk cId="2073262956" sldId="500"/>
            <ac:spMk id="2" creationId="{9A09F562-A4DE-E01F-0908-505E8BBC3516}"/>
          </ac:spMkLst>
        </pc:spChg>
        <pc:graphicFrameChg chg="add mod">
          <ac:chgData name="Vivien Jack" userId="be0bc66107aa18b1" providerId="LiveId" clId="{67AC8A11-09AA-4EDD-AF58-5D187616DA64}" dt="2023-02-19T18:01:40.957" v="8324" actId="1076"/>
          <ac:graphicFrameMkLst>
            <pc:docMk/>
            <pc:sldMk cId="2073262956" sldId="500"/>
            <ac:graphicFrameMk id="5" creationId="{DBB8FACD-2005-FDFF-779E-D42E603C3653}"/>
          </ac:graphicFrameMkLst>
        </pc:graphicFrameChg>
      </pc:sldChg>
      <pc:sldChg chg="modSp add mod">
        <pc:chgData name="Vivien Jack" userId="be0bc66107aa18b1" providerId="LiveId" clId="{67AC8A11-09AA-4EDD-AF58-5D187616DA64}" dt="2023-02-19T18:02:25.105" v="8333" actId="242"/>
        <pc:sldMkLst>
          <pc:docMk/>
          <pc:sldMk cId="4220380499" sldId="501"/>
        </pc:sldMkLst>
        <pc:spChg chg="mod">
          <ac:chgData name="Vivien Jack" userId="be0bc66107aa18b1" providerId="LiveId" clId="{67AC8A11-09AA-4EDD-AF58-5D187616DA64}" dt="2023-02-19T18:02:25.105" v="8333" actId="242"/>
          <ac:spMkLst>
            <pc:docMk/>
            <pc:sldMk cId="4220380499" sldId="501"/>
            <ac:spMk id="2" creationId="{9A09F562-A4DE-E01F-0908-505E8BBC3516}"/>
          </ac:spMkLst>
        </pc:spChg>
        <pc:graphicFrameChg chg="mod modGraphic">
          <ac:chgData name="Vivien Jack" userId="be0bc66107aa18b1" providerId="LiveId" clId="{67AC8A11-09AA-4EDD-AF58-5D187616DA64}" dt="2023-02-19T18:02:07.182" v="8330" actId="403"/>
          <ac:graphicFrameMkLst>
            <pc:docMk/>
            <pc:sldMk cId="4220380499" sldId="501"/>
            <ac:graphicFrameMk id="5" creationId="{DBB8FACD-2005-FDFF-779E-D42E603C3653}"/>
          </ac:graphicFrameMkLst>
        </pc:graphicFrameChg>
      </pc:sldChg>
      <pc:sldChg chg="addSp delSp modSp add mod">
        <pc:chgData name="Vivien Jack" userId="be0bc66107aa18b1" providerId="LiveId" clId="{67AC8A11-09AA-4EDD-AF58-5D187616DA64}" dt="2023-02-19T18:04:00" v="8350" actId="12789"/>
        <pc:sldMkLst>
          <pc:docMk/>
          <pc:sldMk cId="1814295636" sldId="502"/>
        </pc:sldMkLst>
        <pc:spChg chg="mod">
          <ac:chgData name="Vivien Jack" userId="be0bc66107aa18b1" providerId="LiveId" clId="{67AC8A11-09AA-4EDD-AF58-5D187616DA64}" dt="2023-02-19T18:04:00" v="8350" actId="12789"/>
          <ac:spMkLst>
            <pc:docMk/>
            <pc:sldMk cId="1814295636" sldId="502"/>
            <ac:spMk id="2" creationId="{9A09F562-A4DE-E01F-0908-505E8BBC3516}"/>
          </ac:spMkLst>
        </pc:spChg>
        <pc:spChg chg="add del mod">
          <ac:chgData name="Vivien Jack" userId="be0bc66107aa18b1" providerId="LiveId" clId="{67AC8A11-09AA-4EDD-AF58-5D187616DA64}" dt="2023-02-19T15:43:20.181" v="2989"/>
          <ac:spMkLst>
            <pc:docMk/>
            <pc:sldMk cId="1814295636" sldId="502"/>
            <ac:spMk id="4" creationId="{81069398-7637-C8BA-3DA7-0D750B13C460}"/>
          </ac:spMkLst>
        </pc:spChg>
        <pc:spChg chg="add mod">
          <ac:chgData name="Vivien Jack" userId="be0bc66107aa18b1" providerId="LiveId" clId="{67AC8A11-09AA-4EDD-AF58-5D187616DA64}" dt="2023-02-19T15:43:09.739" v="2988"/>
          <ac:spMkLst>
            <pc:docMk/>
            <pc:sldMk cId="1814295636" sldId="502"/>
            <ac:spMk id="6" creationId="{507E87C2-FCF6-BCAD-FE73-7E80B2055EF0}"/>
          </ac:spMkLst>
        </pc:spChg>
        <pc:spChg chg="add del mod">
          <ac:chgData name="Vivien Jack" userId="be0bc66107aa18b1" providerId="LiveId" clId="{67AC8A11-09AA-4EDD-AF58-5D187616DA64}" dt="2023-02-19T17:20:28.084" v="7564" actId="478"/>
          <ac:spMkLst>
            <pc:docMk/>
            <pc:sldMk cId="1814295636" sldId="502"/>
            <ac:spMk id="10" creationId="{549047DC-0A8F-6A4F-8D0A-275FF2B1BEF0}"/>
          </ac:spMkLst>
        </pc:spChg>
        <pc:graphicFrameChg chg="del mod">
          <ac:chgData name="Vivien Jack" userId="be0bc66107aa18b1" providerId="LiveId" clId="{67AC8A11-09AA-4EDD-AF58-5D187616DA64}" dt="2023-02-19T15:43:06.745" v="2986" actId="478"/>
          <ac:graphicFrameMkLst>
            <pc:docMk/>
            <pc:sldMk cId="1814295636" sldId="502"/>
            <ac:graphicFrameMk id="5" creationId="{DBB8FACD-2005-FDFF-779E-D42E603C3653}"/>
          </ac:graphicFrameMkLst>
        </pc:graphicFrameChg>
        <pc:graphicFrameChg chg="add del mod modGraphic">
          <ac:chgData name="Vivien Jack" userId="be0bc66107aa18b1" providerId="LiveId" clId="{67AC8A11-09AA-4EDD-AF58-5D187616DA64}" dt="2023-02-19T17:20:24.928" v="7563" actId="478"/>
          <ac:graphicFrameMkLst>
            <pc:docMk/>
            <pc:sldMk cId="1814295636" sldId="502"/>
            <ac:graphicFrameMk id="7" creationId="{DB04460C-952F-DE4D-62B2-77430CDFD1C8}"/>
          </ac:graphicFrameMkLst>
        </pc:graphicFrameChg>
        <pc:graphicFrameChg chg="add mod modGraphic">
          <ac:chgData name="Vivien Jack" userId="be0bc66107aa18b1" providerId="LiveId" clId="{67AC8A11-09AA-4EDD-AF58-5D187616DA64}" dt="2023-02-19T18:03:43.016" v="8349" actId="403"/>
          <ac:graphicFrameMkLst>
            <pc:docMk/>
            <pc:sldMk cId="1814295636" sldId="502"/>
            <ac:graphicFrameMk id="8" creationId="{8864881A-E801-E550-9995-3F4F1C6F3195}"/>
          </ac:graphicFrameMkLst>
        </pc:graphicFrameChg>
      </pc:sldChg>
      <pc:sldChg chg="addSp delSp modSp add mod">
        <pc:chgData name="Vivien Jack" userId="be0bc66107aa18b1" providerId="LiveId" clId="{67AC8A11-09AA-4EDD-AF58-5D187616DA64}" dt="2023-02-19T18:05:10.568" v="8364" actId="12789"/>
        <pc:sldMkLst>
          <pc:docMk/>
          <pc:sldMk cId="4214828259" sldId="503"/>
        </pc:sldMkLst>
        <pc:spChg chg="mod">
          <ac:chgData name="Vivien Jack" userId="be0bc66107aa18b1" providerId="LiveId" clId="{67AC8A11-09AA-4EDD-AF58-5D187616DA64}" dt="2023-02-19T18:04:32.923" v="8359" actId="12789"/>
          <ac:spMkLst>
            <pc:docMk/>
            <pc:sldMk cId="4214828259" sldId="503"/>
            <ac:spMk id="2" creationId="{9A09F562-A4DE-E01F-0908-505E8BBC3516}"/>
          </ac:spMkLst>
        </pc:spChg>
        <pc:spChg chg="add del mod">
          <ac:chgData name="Vivien Jack" userId="be0bc66107aa18b1" providerId="LiveId" clId="{67AC8A11-09AA-4EDD-AF58-5D187616DA64}" dt="2023-02-19T16:04:11.603" v="4115" actId="478"/>
          <ac:spMkLst>
            <pc:docMk/>
            <pc:sldMk cId="4214828259" sldId="503"/>
            <ac:spMk id="4" creationId="{556E2EC0-5402-60BA-B5E9-499CBF0F7C67}"/>
          </ac:spMkLst>
        </pc:spChg>
        <pc:spChg chg="add mod">
          <ac:chgData name="Vivien Jack" userId="be0bc66107aa18b1" providerId="LiveId" clId="{67AC8A11-09AA-4EDD-AF58-5D187616DA64}" dt="2023-02-19T16:02:17.450" v="4098"/>
          <ac:spMkLst>
            <pc:docMk/>
            <pc:sldMk cId="4214828259" sldId="503"/>
            <ac:spMk id="6" creationId="{FCC5E37E-03E0-1BDE-0EC5-0E3D2489E157}"/>
          </ac:spMkLst>
        </pc:spChg>
        <pc:graphicFrameChg chg="add del mod modGraphic">
          <ac:chgData name="Vivien Jack" userId="be0bc66107aa18b1" providerId="LiveId" clId="{67AC8A11-09AA-4EDD-AF58-5D187616DA64}" dt="2023-02-19T18:05:10.568" v="8364" actId="12789"/>
          <ac:graphicFrameMkLst>
            <pc:docMk/>
            <pc:sldMk cId="4214828259" sldId="503"/>
            <ac:graphicFrameMk id="5" creationId="{DBB8FACD-2005-FDFF-779E-D42E603C3653}"/>
          </ac:graphicFrameMkLst>
        </pc:graphicFrameChg>
        <pc:graphicFrameChg chg="add del mod ord modGraphic">
          <ac:chgData name="Vivien Jack" userId="be0bc66107aa18b1" providerId="LiveId" clId="{67AC8A11-09AA-4EDD-AF58-5D187616DA64}" dt="2023-02-19T16:04:10.862" v="4114"/>
          <ac:graphicFrameMkLst>
            <pc:docMk/>
            <pc:sldMk cId="4214828259" sldId="503"/>
            <ac:graphicFrameMk id="7" creationId="{F5FB174D-F40E-713C-AD99-84546D228DB0}"/>
          </ac:graphicFrameMkLst>
        </pc:graphicFrameChg>
      </pc:sldChg>
      <pc:sldChg chg="modSp add mod">
        <pc:chgData name="Vivien Jack" userId="be0bc66107aa18b1" providerId="LiveId" clId="{67AC8A11-09AA-4EDD-AF58-5D187616DA64}" dt="2023-02-19T18:05:34.985" v="8369" actId="404"/>
        <pc:sldMkLst>
          <pc:docMk/>
          <pc:sldMk cId="391865061" sldId="504"/>
        </pc:sldMkLst>
        <pc:spChg chg="mod">
          <ac:chgData name="Vivien Jack" userId="be0bc66107aa18b1" providerId="LiveId" clId="{67AC8A11-09AA-4EDD-AF58-5D187616DA64}" dt="2023-02-19T18:05:24.798" v="8367" actId="403"/>
          <ac:spMkLst>
            <pc:docMk/>
            <pc:sldMk cId="391865061" sldId="504"/>
            <ac:spMk id="2" creationId="{9A09F562-A4DE-E01F-0908-505E8BBC3516}"/>
          </ac:spMkLst>
        </pc:spChg>
        <pc:graphicFrameChg chg="mod modGraphic">
          <ac:chgData name="Vivien Jack" userId="be0bc66107aa18b1" providerId="LiveId" clId="{67AC8A11-09AA-4EDD-AF58-5D187616DA64}" dt="2023-02-19T18:05:34.985" v="8369" actId="404"/>
          <ac:graphicFrameMkLst>
            <pc:docMk/>
            <pc:sldMk cId="391865061" sldId="504"/>
            <ac:graphicFrameMk id="5" creationId="{DBB8FACD-2005-FDFF-779E-D42E603C3653}"/>
          </ac:graphicFrameMkLst>
        </pc:graphicFrameChg>
      </pc:sldChg>
      <pc:sldChg chg="modSp add mod">
        <pc:chgData name="Vivien Jack" userId="be0bc66107aa18b1" providerId="LiveId" clId="{67AC8A11-09AA-4EDD-AF58-5D187616DA64}" dt="2023-02-19T18:05:59.544" v="8374" actId="403"/>
        <pc:sldMkLst>
          <pc:docMk/>
          <pc:sldMk cId="1622815989" sldId="505"/>
        </pc:sldMkLst>
        <pc:spChg chg="mod">
          <ac:chgData name="Vivien Jack" userId="be0bc66107aa18b1" providerId="LiveId" clId="{67AC8A11-09AA-4EDD-AF58-5D187616DA64}" dt="2023-02-19T18:05:59.544" v="8374" actId="403"/>
          <ac:spMkLst>
            <pc:docMk/>
            <pc:sldMk cId="1622815989" sldId="505"/>
            <ac:spMk id="2" creationId="{9A09F562-A4DE-E01F-0908-505E8BBC3516}"/>
          </ac:spMkLst>
        </pc:spChg>
        <pc:graphicFrameChg chg="mod">
          <ac:chgData name="Vivien Jack" userId="be0bc66107aa18b1" providerId="LiveId" clId="{67AC8A11-09AA-4EDD-AF58-5D187616DA64}" dt="2023-02-19T16:45:26.036" v="5868" actId="1076"/>
          <ac:graphicFrameMkLst>
            <pc:docMk/>
            <pc:sldMk cId="1622815989" sldId="505"/>
            <ac:graphicFrameMk id="5" creationId="{DBB8FACD-2005-FDFF-779E-D42E603C3653}"/>
          </ac:graphicFrameMkLst>
        </pc:graphicFrameChg>
      </pc:sldChg>
      <pc:sldChg chg="modSp add mod">
        <pc:chgData name="Vivien Jack" userId="be0bc66107aa18b1" providerId="LiveId" clId="{67AC8A11-09AA-4EDD-AF58-5D187616DA64}" dt="2023-02-19T18:06:26.995" v="8377" actId="242"/>
        <pc:sldMkLst>
          <pc:docMk/>
          <pc:sldMk cId="3595221436" sldId="506"/>
        </pc:sldMkLst>
        <pc:spChg chg="mod">
          <ac:chgData name="Vivien Jack" userId="be0bc66107aa18b1" providerId="LiveId" clId="{67AC8A11-09AA-4EDD-AF58-5D187616DA64}" dt="2023-02-19T18:06:26.995" v="8377" actId="242"/>
          <ac:spMkLst>
            <pc:docMk/>
            <pc:sldMk cId="3595221436" sldId="506"/>
            <ac:spMk id="2" creationId="{9A09F562-A4DE-E01F-0908-505E8BBC3516}"/>
          </ac:spMkLst>
        </pc:spChg>
        <pc:graphicFrameChg chg="mod">
          <ac:chgData name="Vivien Jack" userId="be0bc66107aa18b1" providerId="LiveId" clId="{67AC8A11-09AA-4EDD-AF58-5D187616DA64}" dt="2023-02-19T16:52:12.035" v="5993"/>
          <ac:graphicFrameMkLst>
            <pc:docMk/>
            <pc:sldMk cId="3595221436" sldId="506"/>
            <ac:graphicFrameMk id="5" creationId="{DBB8FACD-2005-FDFF-779E-D42E603C3653}"/>
          </ac:graphicFrameMkLst>
        </pc:graphicFrameChg>
      </pc:sldChg>
      <pc:sldChg chg="addSp modSp add del mod setBg">
        <pc:chgData name="Vivien Jack" userId="be0bc66107aa18b1" providerId="LiveId" clId="{67AC8A11-09AA-4EDD-AF58-5D187616DA64}" dt="2023-02-19T13:30:03.786" v="306" actId="47"/>
        <pc:sldMkLst>
          <pc:docMk/>
          <pc:sldMk cId="2166188152" sldId="507"/>
        </pc:sldMkLst>
        <pc:spChg chg="mod">
          <ac:chgData name="Vivien Jack" userId="be0bc66107aa18b1" providerId="LiveId" clId="{67AC8A11-09AA-4EDD-AF58-5D187616DA64}" dt="2023-02-19T13:29:19.616" v="296" actId="26606"/>
          <ac:spMkLst>
            <pc:docMk/>
            <pc:sldMk cId="2166188152" sldId="507"/>
            <ac:spMk id="2" creationId="{CEABC677-B05A-4657-A7A0-03DB55A59394}"/>
          </ac:spMkLst>
        </pc:spChg>
        <pc:spChg chg="mod">
          <ac:chgData name="Vivien Jack" userId="be0bc66107aa18b1" providerId="LiveId" clId="{67AC8A11-09AA-4EDD-AF58-5D187616DA64}" dt="2023-02-19T13:29:19.616" v="296" actId="26606"/>
          <ac:spMkLst>
            <pc:docMk/>
            <pc:sldMk cId="2166188152" sldId="507"/>
            <ac:spMk id="7" creationId="{ACB82B7A-5BF1-4C10-8AA1-0085950BAC14}"/>
          </ac:spMkLst>
        </pc:spChg>
        <pc:spChg chg="add">
          <ac:chgData name="Vivien Jack" userId="be0bc66107aa18b1" providerId="LiveId" clId="{67AC8A11-09AA-4EDD-AF58-5D187616DA64}" dt="2023-02-19T13:29:19.616" v="296" actId="26606"/>
          <ac:spMkLst>
            <pc:docMk/>
            <pc:sldMk cId="2166188152" sldId="507"/>
            <ac:spMk id="24" creationId="{99192C51-B764-4A9B-9587-5EF8B628B8D9}"/>
          </ac:spMkLst>
        </pc:spChg>
        <pc:picChg chg="mod">
          <ac:chgData name="Vivien Jack" userId="be0bc66107aa18b1" providerId="LiveId" clId="{67AC8A11-09AA-4EDD-AF58-5D187616DA64}" dt="2023-02-19T13:29:19.616" v="296" actId="26606"/>
          <ac:picMkLst>
            <pc:docMk/>
            <pc:sldMk cId="2166188152" sldId="507"/>
            <ac:picMk id="19" creationId="{9BEFEDA1-1F60-4F9C-B64D-5F08C13576CF}"/>
          </ac:picMkLst>
        </pc:picChg>
      </pc:sldChg>
      <pc:sldChg chg="modSp add mod ord">
        <pc:chgData name="Vivien Jack" userId="be0bc66107aa18b1" providerId="LiveId" clId="{67AC8A11-09AA-4EDD-AF58-5D187616DA64}" dt="2023-02-19T14:35:45.113" v="2178" actId="14100"/>
        <pc:sldMkLst>
          <pc:docMk/>
          <pc:sldMk cId="3328175065" sldId="507"/>
        </pc:sldMkLst>
        <pc:spChg chg="mod">
          <ac:chgData name="Vivien Jack" userId="be0bc66107aa18b1" providerId="LiveId" clId="{67AC8A11-09AA-4EDD-AF58-5D187616DA64}" dt="2023-02-19T13:37:17.271" v="326" actId="20577"/>
          <ac:spMkLst>
            <pc:docMk/>
            <pc:sldMk cId="3328175065" sldId="507"/>
            <ac:spMk id="4" creationId="{0AF894AF-2B13-4316-A240-1EC845024FE8}"/>
          </ac:spMkLst>
        </pc:spChg>
        <pc:spChg chg="mod">
          <ac:chgData name="Vivien Jack" userId="be0bc66107aa18b1" providerId="LiveId" clId="{67AC8A11-09AA-4EDD-AF58-5D187616DA64}" dt="2023-02-19T14:35:03.156" v="2171" actId="14100"/>
          <ac:spMkLst>
            <pc:docMk/>
            <pc:sldMk cId="3328175065" sldId="507"/>
            <ac:spMk id="16" creationId="{6A479964-8F0D-4016-9187-D17DCCB30700}"/>
          </ac:spMkLst>
        </pc:spChg>
        <pc:spChg chg="mod">
          <ac:chgData name="Vivien Jack" userId="be0bc66107aa18b1" providerId="LiveId" clId="{67AC8A11-09AA-4EDD-AF58-5D187616DA64}" dt="2023-02-19T14:35:45.113" v="2178" actId="14100"/>
          <ac:spMkLst>
            <pc:docMk/>
            <pc:sldMk cId="3328175065" sldId="507"/>
            <ac:spMk id="17" creationId="{7A8405FF-F4A4-4613-9C09-5A856276CC2C}"/>
          </ac:spMkLst>
        </pc:spChg>
        <pc:spChg chg="mod">
          <ac:chgData name="Vivien Jack" userId="be0bc66107aa18b1" providerId="LiveId" clId="{67AC8A11-09AA-4EDD-AF58-5D187616DA64}" dt="2023-02-19T14:35:40.073" v="2177" actId="14100"/>
          <ac:spMkLst>
            <pc:docMk/>
            <pc:sldMk cId="3328175065" sldId="507"/>
            <ac:spMk id="20" creationId="{B78EF9F0-7FD2-4F8C-9192-5F5CE488C5B3}"/>
          </ac:spMkLst>
        </pc:spChg>
      </pc:sldChg>
      <pc:sldChg chg="modSp mod">
        <pc:chgData name="Vivien Jack" userId="be0bc66107aa18b1" providerId="LiveId" clId="{67AC8A11-09AA-4EDD-AF58-5D187616DA64}" dt="2023-02-19T13:59:56.344" v="1177" actId="27636"/>
        <pc:sldMkLst>
          <pc:docMk/>
          <pc:sldMk cId="406016293" sldId="508"/>
        </pc:sldMkLst>
        <pc:spChg chg="mod">
          <ac:chgData name="Vivien Jack" userId="be0bc66107aa18b1" providerId="LiveId" clId="{67AC8A11-09AA-4EDD-AF58-5D187616DA64}" dt="2023-02-19T13:38:27.566" v="332" actId="20577"/>
          <ac:spMkLst>
            <pc:docMk/>
            <pc:sldMk cId="406016293" sldId="508"/>
            <ac:spMk id="2" creationId="{E425371B-3262-4448-AEE3-5754D33B7F2E}"/>
          </ac:spMkLst>
        </pc:spChg>
        <pc:spChg chg="mod">
          <ac:chgData name="Vivien Jack" userId="be0bc66107aa18b1" providerId="LiveId" clId="{67AC8A11-09AA-4EDD-AF58-5D187616DA64}" dt="2023-02-19T13:59:56.344" v="1177" actId="27636"/>
          <ac:spMkLst>
            <pc:docMk/>
            <pc:sldMk cId="406016293" sldId="508"/>
            <ac:spMk id="3" creationId="{3027B91C-2DC2-4613-8F3A-82062C498C86}"/>
          </ac:spMkLst>
        </pc:spChg>
        <pc:picChg chg="mod">
          <ac:chgData name="Vivien Jack" userId="be0bc66107aa18b1" providerId="LiveId" clId="{67AC8A11-09AA-4EDD-AF58-5D187616DA64}" dt="2023-02-19T13:42:07.940" v="341" actId="14826"/>
          <ac:picMkLst>
            <pc:docMk/>
            <pc:sldMk cId="406016293" sldId="508"/>
            <ac:picMk id="1026" creationId="{9A18D21B-8488-421E-AF97-0E2676BF6D5B}"/>
          </ac:picMkLst>
        </pc:picChg>
      </pc:sldChg>
      <pc:sldChg chg="addSp delSp modSp new mod">
        <pc:chgData name="Vivien Jack" userId="be0bc66107aa18b1" providerId="LiveId" clId="{67AC8A11-09AA-4EDD-AF58-5D187616DA64}" dt="2023-02-19T17:38:29.642" v="8228" actId="12789"/>
        <pc:sldMkLst>
          <pc:docMk/>
          <pc:sldMk cId="1910246529" sldId="509"/>
        </pc:sldMkLst>
        <pc:spChg chg="mod">
          <ac:chgData name="Vivien Jack" userId="be0bc66107aa18b1" providerId="LiveId" clId="{67AC8A11-09AA-4EDD-AF58-5D187616DA64}" dt="2023-02-19T17:31:21.286" v="8070" actId="13926"/>
          <ac:spMkLst>
            <pc:docMk/>
            <pc:sldMk cId="1910246529" sldId="509"/>
            <ac:spMk id="2" creationId="{6B8506ED-6015-A053-649E-4CACFAE2C757}"/>
          </ac:spMkLst>
        </pc:spChg>
        <pc:spChg chg="del">
          <ac:chgData name="Vivien Jack" userId="be0bc66107aa18b1" providerId="LiveId" clId="{67AC8A11-09AA-4EDD-AF58-5D187616DA64}" dt="2023-02-19T13:49:38.158" v="794" actId="3680"/>
          <ac:spMkLst>
            <pc:docMk/>
            <pc:sldMk cId="1910246529" sldId="509"/>
            <ac:spMk id="3" creationId="{EFE4001D-CA0E-4FF8-176D-6E51255D8474}"/>
          </ac:spMkLst>
        </pc:spChg>
        <pc:spChg chg="add del">
          <ac:chgData name="Vivien Jack" userId="be0bc66107aa18b1" providerId="LiveId" clId="{67AC8A11-09AA-4EDD-AF58-5D187616DA64}" dt="2023-02-19T14:08:38.229" v="1251" actId="478"/>
          <ac:spMkLst>
            <pc:docMk/>
            <pc:sldMk cId="1910246529" sldId="509"/>
            <ac:spMk id="4" creationId="{9FE96593-3CFC-167B-FC1D-FC9E046F6833}"/>
          </ac:spMkLst>
        </pc:spChg>
        <pc:graphicFrameChg chg="add mod ord modGraphic">
          <ac:chgData name="Vivien Jack" userId="be0bc66107aa18b1" providerId="LiveId" clId="{67AC8A11-09AA-4EDD-AF58-5D187616DA64}" dt="2023-02-19T17:38:06.740" v="8223" actId="1076"/>
          <ac:graphicFrameMkLst>
            <pc:docMk/>
            <pc:sldMk cId="1910246529" sldId="509"/>
            <ac:graphicFrameMk id="5" creationId="{C5F3083D-F2F3-4E65-C3D4-07114325089B}"/>
          </ac:graphicFrameMkLst>
        </pc:graphicFrameChg>
        <pc:picChg chg="add del mod">
          <ac:chgData name="Vivien Jack" userId="be0bc66107aa18b1" providerId="LiveId" clId="{67AC8A11-09AA-4EDD-AF58-5D187616DA64}" dt="2023-02-19T17:38:29.642" v="8228" actId="12789"/>
          <ac:picMkLst>
            <pc:docMk/>
            <pc:sldMk cId="1910246529" sldId="509"/>
            <ac:picMk id="7" creationId="{46B2D610-68DF-454B-E608-5D88FE526EB7}"/>
          </ac:picMkLst>
        </pc:picChg>
      </pc:sldChg>
      <pc:sldChg chg="addSp delSp modSp add mod ord">
        <pc:chgData name="Vivien Jack" userId="be0bc66107aa18b1" providerId="LiveId" clId="{67AC8A11-09AA-4EDD-AF58-5D187616DA64}" dt="2023-02-19T17:40:46.831" v="8235" actId="13926"/>
        <pc:sldMkLst>
          <pc:docMk/>
          <pc:sldMk cId="884123865" sldId="510"/>
        </pc:sldMkLst>
        <pc:spChg chg="mod">
          <ac:chgData name="Vivien Jack" userId="be0bc66107aa18b1" providerId="LiveId" clId="{67AC8A11-09AA-4EDD-AF58-5D187616DA64}" dt="2023-02-19T17:40:46.831" v="8235" actId="13926"/>
          <ac:spMkLst>
            <pc:docMk/>
            <pc:sldMk cId="884123865" sldId="510"/>
            <ac:spMk id="2" creationId="{6B8506ED-6015-A053-649E-4CACFAE2C757}"/>
          </ac:spMkLst>
        </pc:spChg>
        <pc:spChg chg="del mod">
          <ac:chgData name="Vivien Jack" userId="be0bc66107aa18b1" providerId="LiveId" clId="{67AC8A11-09AA-4EDD-AF58-5D187616DA64}" dt="2023-02-19T13:55:21.651" v="996"/>
          <ac:spMkLst>
            <pc:docMk/>
            <pc:sldMk cId="884123865" sldId="510"/>
            <ac:spMk id="3" creationId="{EFE4001D-CA0E-4FF8-176D-6E51255D8474}"/>
          </ac:spMkLst>
        </pc:spChg>
        <pc:spChg chg="del">
          <ac:chgData name="Vivien Jack" userId="be0bc66107aa18b1" providerId="LiveId" clId="{67AC8A11-09AA-4EDD-AF58-5D187616DA64}" dt="2023-02-19T17:40:34.813" v="8231" actId="931"/>
          <ac:spMkLst>
            <pc:docMk/>
            <pc:sldMk cId="884123865" sldId="510"/>
            <ac:spMk id="4" creationId="{9FE96593-3CFC-167B-FC1D-FC9E046F6833}"/>
          </ac:spMkLst>
        </pc:spChg>
        <pc:graphicFrameChg chg="add del mod modGraphic">
          <ac:chgData name="Vivien Jack" userId="be0bc66107aa18b1" providerId="LiveId" clId="{67AC8A11-09AA-4EDD-AF58-5D187616DA64}" dt="2023-02-19T13:53:28.025" v="946" actId="478"/>
          <ac:graphicFrameMkLst>
            <pc:docMk/>
            <pc:sldMk cId="884123865" sldId="510"/>
            <ac:graphicFrameMk id="5" creationId="{D14C6470-E2AF-7B68-1E31-8CA5F0E3E6CA}"/>
          </ac:graphicFrameMkLst>
        </pc:graphicFrameChg>
        <pc:graphicFrameChg chg="add mod modGraphic">
          <ac:chgData name="Vivien Jack" userId="be0bc66107aa18b1" providerId="LiveId" clId="{67AC8A11-09AA-4EDD-AF58-5D187616DA64}" dt="2023-02-19T17:38:49.324" v="8230" actId="242"/>
          <ac:graphicFrameMkLst>
            <pc:docMk/>
            <pc:sldMk cId="884123865" sldId="510"/>
            <ac:graphicFrameMk id="6" creationId="{F27BD153-7826-5F90-9101-3F9A7DD9F27D}"/>
          </ac:graphicFrameMkLst>
        </pc:graphicFrameChg>
        <pc:picChg chg="add mod">
          <ac:chgData name="Vivien Jack" userId="be0bc66107aa18b1" providerId="LiveId" clId="{67AC8A11-09AA-4EDD-AF58-5D187616DA64}" dt="2023-02-19T17:40:37.522" v="8234" actId="1440"/>
          <ac:picMkLst>
            <pc:docMk/>
            <pc:sldMk cId="884123865" sldId="510"/>
            <ac:picMk id="8" creationId="{BE3A46F1-4067-285C-6028-B7BBAEE9AB96}"/>
          </ac:picMkLst>
        </pc:picChg>
      </pc:sldChg>
      <pc:sldChg chg="addSp delSp modSp add mod">
        <pc:chgData name="Vivien Jack" userId="be0bc66107aa18b1" providerId="LiveId" clId="{67AC8A11-09AA-4EDD-AF58-5D187616DA64}" dt="2023-02-19T17:51:34.044" v="8251" actId="20577"/>
        <pc:sldMkLst>
          <pc:docMk/>
          <pc:sldMk cId="658954780" sldId="511"/>
        </pc:sldMkLst>
        <pc:spChg chg="mod">
          <ac:chgData name="Vivien Jack" userId="be0bc66107aa18b1" providerId="LiveId" clId="{67AC8A11-09AA-4EDD-AF58-5D187616DA64}" dt="2023-02-19T17:41:08.795" v="8238" actId="13926"/>
          <ac:spMkLst>
            <pc:docMk/>
            <pc:sldMk cId="658954780" sldId="511"/>
            <ac:spMk id="2" creationId="{6B8506ED-6015-A053-649E-4CACFAE2C757}"/>
          </ac:spMkLst>
        </pc:spChg>
        <pc:spChg chg="del mod">
          <ac:chgData name="Vivien Jack" userId="be0bc66107aa18b1" providerId="LiveId" clId="{67AC8A11-09AA-4EDD-AF58-5D187616DA64}" dt="2023-02-19T13:55:59.560" v="1066"/>
          <ac:spMkLst>
            <pc:docMk/>
            <pc:sldMk cId="658954780" sldId="511"/>
            <ac:spMk id="3" creationId="{EFE4001D-CA0E-4FF8-176D-6E51255D8474}"/>
          </ac:spMkLst>
        </pc:spChg>
        <pc:spChg chg="del">
          <ac:chgData name="Vivien Jack" userId="be0bc66107aa18b1" providerId="LiveId" clId="{67AC8A11-09AA-4EDD-AF58-5D187616DA64}" dt="2023-02-19T14:18:36.531" v="1593" actId="478"/>
          <ac:spMkLst>
            <pc:docMk/>
            <pc:sldMk cId="658954780" sldId="511"/>
            <ac:spMk id="4" creationId="{9FE96593-3CFC-167B-FC1D-FC9E046F6833}"/>
          </ac:spMkLst>
        </pc:spChg>
        <pc:graphicFrameChg chg="add mod modGraphic">
          <ac:chgData name="Vivien Jack" userId="be0bc66107aa18b1" providerId="LiveId" clId="{67AC8A11-09AA-4EDD-AF58-5D187616DA64}" dt="2023-02-19T17:51:34.044" v="8251" actId="20577"/>
          <ac:graphicFrameMkLst>
            <pc:docMk/>
            <pc:sldMk cId="658954780" sldId="511"/>
            <ac:graphicFrameMk id="5" creationId="{47C7E71F-6D6B-78D8-92F3-3633A46B1FEB}"/>
          </ac:graphicFrameMkLst>
        </pc:graphicFrameChg>
      </pc:sldChg>
      <pc:sldChg chg="addSp delSp modSp add del mod">
        <pc:chgData name="Vivien Jack" userId="be0bc66107aa18b1" providerId="LiveId" clId="{67AC8A11-09AA-4EDD-AF58-5D187616DA64}" dt="2023-02-19T13:59:48.877" v="1175" actId="47"/>
        <pc:sldMkLst>
          <pc:docMk/>
          <pc:sldMk cId="911216712" sldId="512"/>
        </pc:sldMkLst>
        <pc:spChg chg="mod">
          <ac:chgData name="Vivien Jack" userId="be0bc66107aa18b1" providerId="LiveId" clId="{67AC8A11-09AA-4EDD-AF58-5D187616DA64}" dt="2023-02-19T13:48:52.998" v="793" actId="20577"/>
          <ac:spMkLst>
            <pc:docMk/>
            <pc:sldMk cId="911216712" sldId="512"/>
            <ac:spMk id="2" creationId="{6B8506ED-6015-A053-649E-4CACFAE2C757}"/>
          </ac:spMkLst>
        </pc:spChg>
        <pc:spChg chg="del">
          <ac:chgData name="Vivien Jack" userId="be0bc66107aa18b1" providerId="LiveId" clId="{67AC8A11-09AA-4EDD-AF58-5D187616DA64}" dt="2023-02-19T13:57:12.691" v="1129"/>
          <ac:spMkLst>
            <pc:docMk/>
            <pc:sldMk cId="911216712" sldId="512"/>
            <ac:spMk id="3" creationId="{EFE4001D-CA0E-4FF8-176D-6E51255D8474}"/>
          </ac:spMkLst>
        </pc:spChg>
        <pc:graphicFrameChg chg="add mod modGraphic">
          <ac:chgData name="Vivien Jack" userId="be0bc66107aa18b1" providerId="LiveId" clId="{67AC8A11-09AA-4EDD-AF58-5D187616DA64}" dt="2023-02-19T13:58:24.153" v="1172" actId="6549"/>
          <ac:graphicFrameMkLst>
            <pc:docMk/>
            <pc:sldMk cId="911216712" sldId="512"/>
            <ac:graphicFrameMk id="5" creationId="{D0B6FF51-F3A4-6001-C86A-7D951516AD57}"/>
          </ac:graphicFrameMkLst>
        </pc:graphicFrameChg>
      </pc:sldChg>
      <pc:sldChg chg="modSp mod">
        <pc:chgData name="Vivien Jack" userId="be0bc66107aa18b1" providerId="LiveId" clId="{67AC8A11-09AA-4EDD-AF58-5D187616DA64}" dt="2023-02-19T14:38:03.058" v="2179" actId="1440"/>
        <pc:sldMkLst>
          <pc:docMk/>
          <pc:sldMk cId="4110084221" sldId="512"/>
        </pc:sldMkLst>
        <pc:picChg chg="mod">
          <ac:chgData name="Vivien Jack" userId="be0bc66107aa18b1" providerId="LiveId" clId="{67AC8A11-09AA-4EDD-AF58-5D187616DA64}" dt="2023-02-19T14:38:03.058" v="2179" actId="1440"/>
          <ac:picMkLst>
            <pc:docMk/>
            <pc:sldMk cId="4110084221" sldId="512"/>
            <ac:picMk id="7" creationId="{27ECF81D-2EC6-4459-82DA-E4A13F99FB9B}"/>
          </ac:picMkLst>
        </pc:picChg>
      </pc:sldChg>
      <pc:sldChg chg="modSp mod">
        <pc:chgData name="Vivien Jack" userId="be0bc66107aa18b1" providerId="LiveId" clId="{67AC8A11-09AA-4EDD-AF58-5D187616DA64}" dt="2023-02-19T17:54:37.477" v="8265" actId="207"/>
        <pc:sldMkLst>
          <pc:docMk/>
          <pc:sldMk cId="2000678981" sldId="513"/>
        </pc:sldMkLst>
        <pc:spChg chg="mod">
          <ac:chgData name="Vivien Jack" userId="be0bc66107aa18b1" providerId="LiveId" clId="{67AC8A11-09AA-4EDD-AF58-5D187616DA64}" dt="2023-02-19T15:11:00.421" v="2936" actId="1076"/>
          <ac:spMkLst>
            <pc:docMk/>
            <pc:sldMk cId="2000678981" sldId="513"/>
            <ac:spMk id="33" creationId="{1D5EF891-F042-4CD7-A068-65A86575ACE1}"/>
          </ac:spMkLst>
        </pc:spChg>
        <pc:spChg chg="mod">
          <ac:chgData name="Vivien Jack" userId="be0bc66107aa18b1" providerId="LiveId" clId="{67AC8A11-09AA-4EDD-AF58-5D187616DA64}" dt="2023-02-19T17:54:29.445" v="8262" actId="13822"/>
          <ac:spMkLst>
            <pc:docMk/>
            <pc:sldMk cId="2000678981" sldId="513"/>
            <ac:spMk id="34" creationId="{4DAEB9BC-337E-46FF-9A3C-1768E132F307}"/>
          </ac:spMkLst>
        </pc:spChg>
        <pc:spChg chg="mod">
          <ac:chgData name="Vivien Jack" userId="be0bc66107aa18b1" providerId="LiveId" clId="{67AC8A11-09AA-4EDD-AF58-5D187616DA64}" dt="2023-02-19T17:54:37.477" v="8265" actId="207"/>
          <ac:spMkLst>
            <pc:docMk/>
            <pc:sldMk cId="2000678981" sldId="513"/>
            <ac:spMk id="35" creationId="{5BEA025A-41A4-4973-8FDC-0B3CBD7982BD}"/>
          </ac:spMkLst>
        </pc:spChg>
        <pc:picChg chg="mod">
          <ac:chgData name="Vivien Jack" userId="be0bc66107aa18b1" providerId="LiveId" clId="{67AC8A11-09AA-4EDD-AF58-5D187616DA64}" dt="2023-02-19T15:10:36.609" v="2932" actId="1076"/>
          <ac:picMkLst>
            <pc:docMk/>
            <pc:sldMk cId="2000678981" sldId="513"/>
            <ac:picMk id="5" creationId="{51845948-FCB4-4C28-BFEC-8AEF934EDC09}"/>
          </ac:picMkLst>
        </pc:picChg>
      </pc:sldChg>
      <pc:sldChg chg="addSp delSp modSp add mod modAnim">
        <pc:chgData name="Vivien Jack" userId="be0bc66107aa18b1" providerId="LiveId" clId="{67AC8A11-09AA-4EDD-AF58-5D187616DA64}" dt="2023-02-19T18:13:11.284" v="8392" actId="2711"/>
        <pc:sldMkLst>
          <pc:docMk/>
          <pc:sldMk cId="2482833238" sldId="514"/>
        </pc:sldMkLst>
        <pc:spChg chg="mod">
          <ac:chgData name="Vivien Jack" userId="be0bc66107aa18b1" providerId="LiveId" clId="{67AC8A11-09AA-4EDD-AF58-5D187616DA64}" dt="2023-02-19T16:12:33.375" v="4491" actId="20577"/>
          <ac:spMkLst>
            <pc:docMk/>
            <pc:sldMk cId="2482833238" sldId="514"/>
            <ac:spMk id="4" creationId="{0AF894AF-2B13-4316-A240-1EC845024FE8}"/>
          </ac:spMkLst>
        </pc:spChg>
        <pc:spChg chg="mod">
          <ac:chgData name="Vivien Jack" userId="be0bc66107aa18b1" providerId="LiveId" clId="{67AC8A11-09AA-4EDD-AF58-5D187616DA64}" dt="2023-02-19T18:13:06.489" v="8391" actId="2711"/>
          <ac:spMkLst>
            <pc:docMk/>
            <pc:sldMk cId="2482833238" sldId="514"/>
            <ac:spMk id="17" creationId="{7A8405FF-F4A4-4613-9C09-5A856276CC2C}"/>
          </ac:spMkLst>
        </pc:spChg>
        <pc:spChg chg="mod">
          <ac:chgData name="Vivien Jack" userId="be0bc66107aa18b1" providerId="LiveId" clId="{67AC8A11-09AA-4EDD-AF58-5D187616DA64}" dt="2023-02-19T18:13:11.284" v="8392" actId="2711"/>
          <ac:spMkLst>
            <pc:docMk/>
            <pc:sldMk cId="2482833238" sldId="514"/>
            <ac:spMk id="20" creationId="{B78EF9F0-7FD2-4F8C-9192-5F5CE488C5B3}"/>
          </ac:spMkLst>
        </pc:spChg>
        <pc:picChg chg="add del">
          <ac:chgData name="Vivien Jack" userId="be0bc66107aa18b1" providerId="LiveId" clId="{67AC8A11-09AA-4EDD-AF58-5D187616DA64}" dt="2023-02-19T15:47:09.530" v="3025" actId="22"/>
          <ac:picMkLst>
            <pc:docMk/>
            <pc:sldMk cId="2482833238" sldId="514"/>
            <ac:picMk id="3" creationId="{AC24B655-3E84-3EA4-520B-C91EA5D0F71C}"/>
          </ac:picMkLst>
        </pc:picChg>
      </pc:sldChg>
      <pc:sldChg chg="modSp add mod">
        <pc:chgData name="Vivien Jack" userId="be0bc66107aa18b1" providerId="LiveId" clId="{67AC8A11-09AA-4EDD-AF58-5D187616DA64}" dt="2023-02-19T16:06:08.267" v="4130" actId="20577"/>
        <pc:sldMkLst>
          <pc:docMk/>
          <pc:sldMk cId="440588631" sldId="515"/>
        </pc:sldMkLst>
        <pc:spChg chg="mod">
          <ac:chgData name="Vivien Jack" userId="be0bc66107aa18b1" providerId="LiveId" clId="{67AC8A11-09AA-4EDD-AF58-5D187616DA64}" dt="2023-02-19T16:06:08.267" v="4130" actId="20577"/>
          <ac:spMkLst>
            <pc:docMk/>
            <pc:sldMk cId="440588631" sldId="515"/>
            <ac:spMk id="3" creationId="{1807915A-9BAC-46B3-BCB3-153E905EEFA8}"/>
          </ac:spMkLst>
        </pc:spChg>
      </pc:sldChg>
      <pc:sldChg chg="modSp mod">
        <pc:chgData name="Vivien Jack" userId="be0bc66107aa18b1" providerId="LiveId" clId="{67AC8A11-09AA-4EDD-AF58-5D187616DA64}" dt="2023-02-19T18:15:54.426" v="8521" actId="20577"/>
        <pc:sldMkLst>
          <pc:docMk/>
          <pc:sldMk cId="3906154117" sldId="516"/>
        </pc:sldMkLst>
        <pc:spChg chg="mod">
          <ac:chgData name="Vivien Jack" userId="be0bc66107aa18b1" providerId="LiveId" clId="{67AC8A11-09AA-4EDD-AF58-5D187616DA64}" dt="2023-02-19T16:12:27.632" v="4489" actId="20577"/>
          <ac:spMkLst>
            <pc:docMk/>
            <pc:sldMk cId="3906154117" sldId="516"/>
            <ac:spMk id="4" creationId="{0AF894AF-2B13-4316-A240-1EC845024FE8}"/>
          </ac:spMkLst>
        </pc:spChg>
        <pc:spChg chg="mod">
          <ac:chgData name="Vivien Jack" userId="be0bc66107aa18b1" providerId="LiveId" clId="{67AC8A11-09AA-4EDD-AF58-5D187616DA64}" dt="2023-02-19T18:14:16.586" v="8414" actId="14100"/>
          <ac:spMkLst>
            <pc:docMk/>
            <pc:sldMk cId="3906154117" sldId="516"/>
            <ac:spMk id="17" creationId="{7A8405FF-F4A4-4613-9C09-5A856276CC2C}"/>
          </ac:spMkLst>
        </pc:spChg>
        <pc:spChg chg="mod">
          <ac:chgData name="Vivien Jack" userId="be0bc66107aa18b1" providerId="LiveId" clId="{67AC8A11-09AA-4EDD-AF58-5D187616DA64}" dt="2023-02-19T18:15:54.426" v="8521" actId="20577"/>
          <ac:spMkLst>
            <pc:docMk/>
            <pc:sldMk cId="3906154117" sldId="516"/>
            <ac:spMk id="20" creationId="{B78EF9F0-7FD2-4F8C-9192-5F5CE488C5B3}"/>
          </ac:spMkLst>
        </pc:spChg>
      </pc:sldChg>
      <pc:sldChg chg="modSp mod">
        <pc:chgData name="Vivien Jack" userId="be0bc66107aa18b1" providerId="LiveId" clId="{67AC8A11-09AA-4EDD-AF58-5D187616DA64}" dt="2023-02-19T16:45:35.451" v="5891" actId="20577"/>
        <pc:sldMkLst>
          <pc:docMk/>
          <pc:sldMk cId="3101054053" sldId="517"/>
        </pc:sldMkLst>
        <pc:spChg chg="mod">
          <ac:chgData name="Vivien Jack" userId="be0bc66107aa18b1" providerId="LiveId" clId="{67AC8A11-09AA-4EDD-AF58-5D187616DA64}" dt="2023-02-19T16:45:35.451" v="5891" actId="20577"/>
          <ac:spMkLst>
            <pc:docMk/>
            <pc:sldMk cId="3101054053" sldId="517"/>
            <ac:spMk id="2" creationId="{1CE99B9F-28F7-4929-A9B6-B9303D1A5009}"/>
          </ac:spMkLst>
        </pc:spChg>
        <pc:spChg chg="mod">
          <ac:chgData name="Vivien Jack" userId="be0bc66107aa18b1" providerId="LiveId" clId="{67AC8A11-09AA-4EDD-AF58-5D187616DA64}" dt="2023-02-19T16:38:49.700" v="5402" actId="20577"/>
          <ac:spMkLst>
            <pc:docMk/>
            <pc:sldMk cId="3101054053" sldId="517"/>
            <ac:spMk id="3" creationId="{1807915A-9BAC-46B3-BCB3-153E905EEFA8}"/>
          </ac:spMkLst>
        </pc:spChg>
      </pc:sldChg>
      <pc:sldChg chg="addSp delSp modSp new mod modClrScheme chgLayout">
        <pc:chgData name="Vivien Jack" userId="be0bc66107aa18b1" providerId="LiveId" clId="{67AC8A11-09AA-4EDD-AF58-5D187616DA64}" dt="2023-02-19T17:57:51.147" v="8288" actId="12385"/>
        <pc:sldMkLst>
          <pc:docMk/>
          <pc:sldMk cId="3430057291" sldId="518"/>
        </pc:sldMkLst>
        <pc:spChg chg="del mod ord">
          <ac:chgData name="Vivien Jack" userId="be0bc66107aa18b1" providerId="LiveId" clId="{67AC8A11-09AA-4EDD-AF58-5D187616DA64}" dt="2023-02-19T16:52:35.027" v="5995" actId="700"/>
          <ac:spMkLst>
            <pc:docMk/>
            <pc:sldMk cId="3430057291" sldId="518"/>
            <ac:spMk id="2" creationId="{C80F036F-A0A2-9403-7D16-8A1D8499E2E1}"/>
          </ac:spMkLst>
        </pc:spChg>
        <pc:spChg chg="del mod ord">
          <ac:chgData name="Vivien Jack" userId="be0bc66107aa18b1" providerId="LiveId" clId="{67AC8A11-09AA-4EDD-AF58-5D187616DA64}" dt="2023-02-19T16:52:35.027" v="5995" actId="700"/>
          <ac:spMkLst>
            <pc:docMk/>
            <pc:sldMk cId="3430057291" sldId="518"/>
            <ac:spMk id="3" creationId="{E807EB6E-28B4-4E9A-503A-AB383F3ACE71}"/>
          </ac:spMkLst>
        </pc:spChg>
        <pc:spChg chg="del">
          <ac:chgData name="Vivien Jack" userId="be0bc66107aa18b1" providerId="LiveId" clId="{67AC8A11-09AA-4EDD-AF58-5D187616DA64}" dt="2023-02-19T16:52:35.027" v="5995" actId="700"/>
          <ac:spMkLst>
            <pc:docMk/>
            <pc:sldMk cId="3430057291" sldId="518"/>
            <ac:spMk id="4" creationId="{FD753504-C44A-B162-E3AB-52BFB63613D8}"/>
          </ac:spMkLst>
        </pc:spChg>
        <pc:spChg chg="add mod ord">
          <ac:chgData name="Vivien Jack" userId="be0bc66107aa18b1" providerId="LiveId" clId="{67AC8A11-09AA-4EDD-AF58-5D187616DA64}" dt="2023-02-19T16:53:22.531" v="6100" actId="313"/>
          <ac:spMkLst>
            <pc:docMk/>
            <pc:sldMk cId="3430057291" sldId="518"/>
            <ac:spMk id="5" creationId="{18E9E254-DCBB-3CEB-4946-ACD7A51C6741}"/>
          </ac:spMkLst>
        </pc:spChg>
        <pc:spChg chg="add mod ord">
          <ac:chgData name="Vivien Jack" userId="be0bc66107aa18b1" providerId="LiveId" clId="{67AC8A11-09AA-4EDD-AF58-5D187616DA64}" dt="2023-02-19T16:54:28.112" v="6236" actId="2710"/>
          <ac:spMkLst>
            <pc:docMk/>
            <pc:sldMk cId="3430057291" sldId="518"/>
            <ac:spMk id="6" creationId="{F9B5B520-026F-26D1-7AA2-556DC360BE6C}"/>
          </ac:spMkLst>
        </pc:spChg>
        <pc:graphicFrameChg chg="add mod modGraphic">
          <ac:chgData name="Vivien Jack" userId="be0bc66107aa18b1" providerId="LiveId" clId="{67AC8A11-09AA-4EDD-AF58-5D187616DA64}" dt="2023-02-19T17:57:51.147" v="8288" actId="12385"/>
          <ac:graphicFrameMkLst>
            <pc:docMk/>
            <pc:sldMk cId="3430057291" sldId="518"/>
            <ac:graphicFrameMk id="8" creationId="{F4A19D33-F17B-C34D-F092-3A7574FF4C79}"/>
          </ac:graphicFrameMkLst>
        </pc:graphicFrameChg>
        <pc:picChg chg="add mod">
          <ac:chgData name="Vivien Jack" userId="be0bc66107aa18b1" providerId="LiveId" clId="{67AC8A11-09AA-4EDD-AF58-5D187616DA64}" dt="2023-02-19T16:52:43.274" v="5996"/>
          <ac:picMkLst>
            <pc:docMk/>
            <pc:sldMk cId="3430057291" sldId="518"/>
            <ac:picMk id="7" creationId="{67BA9AB4-1FB7-693F-1D6C-6AC0D33DEEC1}"/>
          </ac:picMkLst>
        </pc:picChg>
      </pc:sldChg>
      <pc:sldChg chg="delSp modSp add mod">
        <pc:chgData name="Vivien Jack" userId="be0bc66107aa18b1" providerId="LiveId" clId="{67AC8A11-09AA-4EDD-AF58-5D187616DA64}" dt="2023-02-19T17:57:55.664" v="8289" actId="12385"/>
        <pc:sldMkLst>
          <pc:docMk/>
          <pc:sldMk cId="1842103656" sldId="519"/>
        </pc:sldMkLst>
        <pc:spChg chg="mod">
          <ac:chgData name="Vivien Jack" userId="be0bc66107aa18b1" providerId="LiveId" clId="{67AC8A11-09AA-4EDD-AF58-5D187616DA64}" dt="2023-02-19T17:26:47.933" v="7772" actId="207"/>
          <ac:spMkLst>
            <pc:docMk/>
            <pc:sldMk cId="1842103656" sldId="519"/>
            <ac:spMk id="5" creationId="{18E9E254-DCBB-3CEB-4946-ACD7A51C6741}"/>
          </ac:spMkLst>
        </pc:spChg>
        <pc:graphicFrameChg chg="mod modGraphic">
          <ac:chgData name="Vivien Jack" userId="be0bc66107aa18b1" providerId="LiveId" clId="{67AC8A11-09AA-4EDD-AF58-5D187616DA64}" dt="2023-02-19T17:57:55.664" v="8289" actId="12385"/>
          <ac:graphicFrameMkLst>
            <pc:docMk/>
            <pc:sldMk cId="1842103656" sldId="519"/>
            <ac:graphicFrameMk id="8" creationId="{F4A19D33-F17B-C34D-F092-3A7574FF4C79}"/>
          </ac:graphicFrameMkLst>
        </pc:graphicFrameChg>
        <pc:picChg chg="del">
          <ac:chgData name="Vivien Jack" userId="be0bc66107aa18b1" providerId="LiveId" clId="{67AC8A11-09AA-4EDD-AF58-5D187616DA64}" dt="2023-02-19T17:26:34.243" v="7752" actId="478"/>
          <ac:picMkLst>
            <pc:docMk/>
            <pc:sldMk cId="1842103656" sldId="519"/>
            <ac:picMk id="7" creationId="{67BA9AB4-1FB7-693F-1D6C-6AC0D33DEEC1}"/>
          </ac:picMkLst>
        </pc:picChg>
      </pc:sldChg>
    </pc:docChg>
  </pc:docChgLst>
</pc:chgInfo>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bg>
      <p:bgRef idx="1001">
        <a:schemeClr val="bg1"/>
      </p:bgRef>
    </p:bg>
    <p:spTree>
      <p:nvGrpSpPr>
        <p:cNvPr id="1" name=""/>
        <p:cNvGrpSpPr/>
        <p:nvPr/>
      </p:nvGrpSpPr>
      <p:grpSpPr>
        <a:xfrm>
          <a:off x="0" y="0"/>
          <a: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79813F-24AC-4EEE-9317-59C5193533FF}" type="datetimeFigureOut">
              <a:rPr lang="en-GB" smtClean="0"/>
              <a:t>01/03/2024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17D6E6-5DFE-43BB-82A5-73A01D0615F7}" type="slidenum">
              <a:rPr lang="en-GB" smtClean="0"/>
              <a:t>‹Nº›</a:t>
            </a:fld>
            <a:endParaRPr lang="en-GB"/>
          </a:p>
        </p:txBody>
      </p:sp>
    </p:spTree>
    <p:extLst>
      <p:ext uri="{BB962C8B-B14F-4D97-AF65-F5344CB8AC3E}">
        <p14:creationId xmlns:p14="http://schemas.microsoft.com/office/powerpoint/2010/main" val="3053926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7.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_rels/notesSlide18.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_rels/notesSlide19.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_rels/notesSlide20.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 Id="rId3" Type="http://schemas.openxmlformats.org/officeDocument/2006/relationships/hyperlink" Target="https://www.statista.com/outlook/dmo/eservices/event-tickets/music-events/worldwide" TargetMode="External" /></Relationships>
</file>

<file path=ppt/notesSlides/_rels/notesSlide21.xml.rels>&#65279;<?xml version="1.0" encoding="utf-8" standalone="yes"?><Relationships xmlns="http://schemas.openxmlformats.org/package/2006/relationships"><Relationship Id="rId1" Type="http://schemas.openxmlformats.org/officeDocument/2006/relationships/slide" Target="../slides/slide22.xml" /><Relationship Id="rId2" Type="http://schemas.openxmlformats.org/officeDocument/2006/relationships/notesMaster" Target="../notesMasters/notesMaster1.xml" /></Relationships>
</file>

<file path=ppt/notesSlides/_rels/notesSlide22.xml.rels>&#65279;<?xml version="1.0" encoding="utf-8" standalone="yes"?><Relationships xmlns="http://schemas.openxmlformats.org/package/2006/relationships"><Relationship Id="rId1" Type="http://schemas.openxmlformats.org/officeDocument/2006/relationships/slide" Target="../slides/slide23.xml" /><Relationship Id="rId2" Type="http://schemas.openxmlformats.org/officeDocument/2006/relationships/notesMaster" Target="../notesMasters/notesMaster1.xml" /></Relationships>
</file>

<file path=ppt/notesSlides/_rels/notesSlide23.xml.rels>&#65279;<?xml version="1.0" encoding="utf-8" standalone="yes"?><Relationships xmlns="http://schemas.openxmlformats.org/package/2006/relationships"><Relationship Id="rId1" Type="http://schemas.openxmlformats.org/officeDocument/2006/relationships/slide" Target="../slides/slide24.xml" /><Relationship Id="rId2" Type="http://schemas.openxmlformats.org/officeDocument/2006/relationships/notesMaster" Target="../notesMasters/notesMaster1.xml" /></Relationships>
</file>

<file path=ppt/notesSlides/_rels/notesSlide24.xml.rels>&#65279;<?xml version="1.0" encoding="utf-8" standalone="yes"?><Relationships xmlns="http://schemas.openxmlformats.org/package/2006/relationships"><Relationship Id="rId1" Type="http://schemas.openxmlformats.org/officeDocument/2006/relationships/slide" Target="../slides/slide25.xml" /><Relationship Id="rId2" Type="http://schemas.openxmlformats.org/officeDocument/2006/relationships/notesMaster" Target="../notesMasters/notesMaster1.xml" /></Relationships>
</file>

<file path=ppt/notesSlides/_rels/notesSlide25.xml.rels>&#65279;<?xml version="1.0" encoding="utf-8" standalone="yes"?><Relationships xmlns="http://schemas.openxmlformats.org/package/2006/relationships"><Relationship Id="rId1" Type="http://schemas.openxmlformats.org/officeDocument/2006/relationships/slide" Target="../slides/slide26.xml" /><Relationship Id="rId2" Type="http://schemas.openxmlformats.org/officeDocument/2006/relationships/notesMaster" Target="../notesMasters/notesMaster1.xml" /></Relationships>
</file>

<file path=ppt/notesSlides/_rels/notesSlide26.xml.rels>&#65279;<?xml version="1.0" encoding="utf-8" standalone="yes"?><Relationships xmlns="http://schemas.openxmlformats.org/package/2006/relationships"><Relationship Id="rId1" Type="http://schemas.openxmlformats.org/officeDocument/2006/relationships/slide" Target="../slides/slide27.xml" /><Relationship Id="rId2" Type="http://schemas.openxmlformats.org/officeDocument/2006/relationships/notesMaster" Target="../notesMasters/notesMaster1.xml" /></Relationships>
</file>

<file path=ppt/notesSlides/_rels/notesSlide27.xml.rels>&#65279;<?xml version="1.0" encoding="utf-8" standalone="yes"?><Relationships xmlns="http://schemas.openxmlformats.org/package/2006/relationships"><Relationship Id="rId1" Type="http://schemas.openxmlformats.org/officeDocument/2006/relationships/slide" Target="../slides/slide28.xml" /><Relationship Id="rId2" Type="http://schemas.openxmlformats.org/officeDocument/2006/relationships/notesMaster" Target="../notesMasters/notesMaster1.xml" /></Relationships>
</file>

<file path=ppt/notesSlides/_rels/notesSlide28.xml.rels>&#65279;<?xml version="1.0" encoding="utf-8" standalone="yes"?><Relationships xmlns="http://schemas.openxmlformats.org/package/2006/relationships"><Relationship Id="rId1" Type="http://schemas.openxmlformats.org/officeDocument/2006/relationships/slide" Target="../slides/slide29.xml" /><Relationship Id="rId2" Type="http://schemas.openxmlformats.org/officeDocument/2006/relationships/notesMaster" Target="../notesMasters/notesMaster1.xml" /></Relationships>
</file>

<file path=ppt/notesSlides/_rels/notesSlide29.xml.rels>&#65279;<?xml version="1.0" encoding="utf-8" standalone="yes"?><Relationships xmlns="http://schemas.openxmlformats.org/package/2006/relationships"><Relationship Id="rId1" Type="http://schemas.openxmlformats.org/officeDocument/2006/relationships/slide" Target="../slides/slide30.xml" /><Relationship Id="rId2" Type="http://schemas.openxmlformats.org/officeDocument/2006/relationships/notesMaster" Target="../notesMasters/notesMaster1.xml" /></Relationships>
</file>

<file path=ppt/notesSlides/_rels/notesSlide30.xml.rels>&#65279;<?xml version="1.0" encoding="utf-8" standalone="yes"?><Relationships xmlns="http://schemas.openxmlformats.org/package/2006/relationships"><Relationship Id="rId1" Type="http://schemas.openxmlformats.org/officeDocument/2006/relationships/slide" Target="../slides/slide32.xml" /><Relationship Id="rId2" Type="http://schemas.openxmlformats.org/officeDocument/2006/relationships/notesMaster" Target="../notesMasters/notesMaster1.xml" /></Relationships>
</file>

<file path=ppt/notesSlides/_rels/notesSlide31.xml.rels>&#65279;<?xml version="1.0" encoding="utf-8" standalone="yes"?><Relationships xmlns="http://schemas.openxmlformats.org/package/2006/relationships"><Relationship Id="rId1" Type="http://schemas.openxmlformats.org/officeDocument/2006/relationships/slide" Target="../slides/slide33.xml" /><Relationship Id="rId2" Type="http://schemas.openxmlformats.org/officeDocument/2006/relationships/notesMaster" Target="../notesMasters/notesMaster1.xml" /></Relationships>
</file>

<file path=ppt/notesSlides/_rels/notesSlide32.xml.rels>&#65279;<?xml version="1.0" encoding="utf-8" standalone="yes"?><Relationships xmlns="http://schemas.openxmlformats.org/package/2006/relationships"><Relationship Id="rId1" Type="http://schemas.openxmlformats.org/officeDocument/2006/relationships/slide" Target="../slides/slide34.xml" /><Relationship Id="rId2" Type="http://schemas.openxmlformats.org/officeDocument/2006/relationships/notesMaster" Target="../notesMasters/notesMaster1.xml" /></Relationships>
</file>

<file path=ppt/notesSlides/_rels/notesSlide33.xml.rels>&#65279;<?xml version="1.0" encoding="utf-8" standalone="yes"?><Relationships xmlns="http://schemas.openxmlformats.org/package/2006/relationships"><Relationship Id="rId1" Type="http://schemas.openxmlformats.org/officeDocument/2006/relationships/slide" Target="../slides/slide35.xml" /><Relationship Id="rId2" Type="http://schemas.openxmlformats.org/officeDocument/2006/relationships/notesMaster" Target="../notesMasters/notesMaster1.xml" /></Relationships>
</file>

<file path=ppt/notesSlides/_rels/notesSlide34.xml.rels>&#65279;<?xml version="1.0" encoding="utf-8" standalone="yes"?><Relationships xmlns="http://schemas.openxmlformats.org/package/2006/relationships"><Relationship Id="rId1" Type="http://schemas.openxmlformats.org/officeDocument/2006/relationships/slide" Target="../slides/slide36.xml" /><Relationship Id="rId2" Type="http://schemas.openxmlformats.org/officeDocument/2006/relationships/notesMaster" Target="../notesMasters/notesMaster1.xml" /></Relationships>
</file>

<file path=ppt/notesSlides/_rels/notesSlide35.xml.rels>&#65279;<?xml version="1.0" encoding="utf-8" standalone="yes"?><Relationships xmlns="http://schemas.openxmlformats.org/package/2006/relationships"><Relationship Id="rId1" Type="http://schemas.openxmlformats.org/officeDocument/2006/relationships/slide" Target="../slides/slide37.xml" /><Relationship Id="rId2" Type="http://schemas.openxmlformats.org/officeDocument/2006/relationships/notesMaster" Target="../notesMasters/notesMaster1.xml" /></Relationships>
</file>

<file path=ppt/notesSlides/_rels/notesSlide36.xml.rels>&#65279;<?xml version="1.0" encoding="utf-8" standalone="yes"?><Relationships xmlns="http://schemas.openxmlformats.org/package/2006/relationships"><Relationship Id="rId1" Type="http://schemas.openxmlformats.org/officeDocument/2006/relationships/slide" Target="../slides/slide38.xml" /><Relationship Id="rId2" Type="http://schemas.openxmlformats.org/officeDocument/2006/relationships/notesMaster" Target="../notesMasters/notesMaster1.xml" /></Relationships>
</file>

<file path=ppt/notesSlides/_rels/notesSlide37.xml.rels>&#65279;<?xml version="1.0" encoding="utf-8" standalone="yes"?><Relationships xmlns="http://schemas.openxmlformats.org/package/2006/relationships"><Relationship Id="rId1" Type="http://schemas.openxmlformats.org/officeDocument/2006/relationships/slide" Target="../slides/slide39.xml" /><Relationship Id="rId2" Type="http://schemas.openxmlformats.org/officeDocument/2006/relationships/notesMaster" Target="../notesMasters/notesMaster1.xml" /></Relationships>
</file>

<file path=ppt/notesSlides/_rels/notesSlide38.xml.rels>&#65279;<?xml version="1.0" encoding="utf-8" standalone="yes"?><Relationships xmlns="http://schemas.openxmlformats.org/package/2006/relationships"><Relationship Id="rId1" Type="http://schemas.openxmlformats.org/officeDocument/2006/relationships/slide" Target="../slides/slide40.xml" /><Relationship Id="rId2" Type="http://schemas.openxmlformats.org/officeDocument/2006/relationships/notesMaster" Target="../notesMasters/notesMaster1.xml" /></Relationships>
</file>

<file path=ppt/notesSlides/_rels/notesSlide39.xml.rels>&#65279;<?xml version="1.0" encoding="utf-8" standalone="yes"?><Relationships xmlns="http://schemas.openxmlformats.org/package/2006/relationships"><Relationship Id="rId1" Type="http://schemas.openxmlformats.org/officeDocument/2006/relationships/slide" Target="../slides/slide41.xml" /><Relationship Id="rId2" Type="http://schemas.openxmlformats.org/officeDocument/2006/relationships/notesMaster" Target="../notesMasters/notesMaster1.xml" /></Relationships>
</file>

<file path=ppt/notesSlides/_rels/notesSlide40.xml.rels>&#65279;<?xml version="1.0" encoding="utf-8" standalone="yes"?><Relationships xmlns="http://schemas.openxmlformats.org/package/2006/relationships"><Relationship Id="rId1" Type="http://schemas.openxmlformats.org/officeDocument/2006/relationships/slide" Target="../slides/slide42.xml" /><Relationship Id="rId2" Type="http://schemas.openxmlformats.org/officeDocument/2006/relationships/notesMaster" Target="../notesMasters/notesMaster1.xml" /></Relationships>
</file>

<file path=ppt/notesSlides/_rels/notesSlide41.xml.rels>&#65279;<?xml version="1.0" encoding="utf-8" standalone="yes"?><Relationships xmlns="http://schemas.openxmlformats.org/package/2006/relationships"><Relationship Id="rId1" Type="http://schemas.openxmlformats.org/officeDocument/2006/relationships/slide" Target="../slides/slide43.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This PowerPoint Pack accompanies the main Case Study Pack for the Before One PLC (BON) case study.</a:t>
            </a:r>
          </a:p>
        </p:txBody>
      </p:sp>
      <p:sp>
        <p:nvSpPr>
          <p:cNvPr id="4" name="Slide Number Placeholder 3"/>
          <p:cNvSpPr>
            <a:spLocks noGrp="1"/>
          </p:cNvSpPr>
          <p:nvPr>
            <p:ph type="sldNum" sz="quarter" idx="5"/>
          </p:nvPr>
        </p:nvSpPr>
        <p:spPr/>
        <p:txBody>
          <a:bodyPr/>
          <a:lstStyle/>
          <a:p>
            <a:fld id="{D417D6E6-5DFE-43BB-82A5-73A01D0615F7}" type="slidenum">
              <a:rPr lang="en-GB" smtClean="0"/>
              <a:t>1</a:t>
            </a:fld>
            <a:endParaRPr lang="en-GB"/>
          </a:p>
        </p:txBody>
      </p:sp>
    </p:spTree>
    <p:extLst>
      <p:ext uri="{BB962C8B-B14F-4D97-AF65-F5344CB8AC3E}">
        <p14:creationId xmlns:p14="http://schemas.microsoft.com/office/powerpoint/2010/main" val="1273125914"/>
      </p:ext>
    </p:extLst>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indent="0">
              <a:lnSpc>
                <a:spcPct val="120000"/>
              </a:lnSpc>
              <a:spcBef>
                <a:spcPts val="600"/>
              </a:spcBef>
              <a:spcAft>
                <a:spcPts val="600"/>
              </a:spcAft>
              <a:buClr>
                <a:srgbClr val="0041C4"/>
              </a:buClr>
              <a:buFont typeface="Wingdings" panose="05000000000000000000" pitchFamily="2" charset="2"/>
              <a:buNone/>
              <a:defRPr/>
            </a:pPr>
            <a:r>
              <a:rPr lang="en-GB"/>
              <a:t>Explanations of the above points can be found in the official guide available on My IB</a:t>
            </a:r>
          </a:p>
        </p:txBody>
      </p:sp>
      <p:sp>
        <p:nvSpPr>
          <p:cNvPr id="4" name="Slide Number Placeholder 3"/>
          <p:cNvSpPr>
            <a:spLocks noGrp="1"/>
          </p:cNvSpPr>
          <p:nvPr>
            <p:ph type="sldNum" sz="quarter" idx="5"/>
          </p:nvPr>
        </p:nvSpPr>
        <p:spPr/>
        <p:txBody>
          <a:bodyPr/>
          <a:lstStyle/>
          <a:p>
            <a:fld id="{9242E07A-D697-462F-A25E-2C425D8B6B18}" type="slidenum">
              <a:rPr lang="en-GB" smtClean="0"/>
              <a:t>3</a:t>
            </a:fld>
            <a:endParaRPr lang="en-GB"/>
          </a:p>
        </p:txBody>
      </p:sp>
    </p:spTree>
    <p:extLst>
      <p:ext uri="{BB962C8B-B14F-4D97-AF65-F5344CB8AC3E}">
        <p14:creationId xmlns:p14="http://schemas.microsoft.com/office/powerpoint/2010/main" val="3219128358"/>
      </p:ext>
    </p:extLst>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a:extLst>
            <a:ext uri="{FF2B5EF4-FFF2-40B4-BE49-F238E27FC236}">
              <a16:creationId xmlns:a16="http://schemas.microsoft.com/office/drawing/2014/main" id="{51BF3DF0-AF23-B9DB-DF2B-61BE14F9CB02}"/>
            </a:ext>
          </a:extLst>
        </p:cNvPr>
        <p:cNvGrpSpPr/>
        <p:nvPr/>
      </p:nvGrpSpPr>
      <p:grpSpPr>
        <a:xfrm>
          <a:off x="0" y="0"/>
          <a:ext cx="0" cy="0"/>
        </a:xfrm>
      </p:grpSpPr>
      <p:sp>
        <p:nvSpPr>
          <p:cNvPr id="2" name="Slide Image Placeholder 1">
            <a:extLst>
              <a:ext uri="{FF2B5EF4-FFF2-40B4-BE49-F238E27FC236}">
                <a16:creationId xmlns:a16="http://schemas.microsoft.com/office/drawing/2014/main" id="{3555FB85-8DAD-3F5E-435B-29681DDBC6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1D77D5-EE3D-F496-5837-DDDA4F21FB62}"/>
              </a:ext>
            </a:extLst>
          </p:cNvPr>
          <p:cNvSpPr>
            <a:spLocks noGrp="1"/>
          </p:cNvSpPr>
          <p:nvPr>
            <p:ph type="body" idx="1"/>
          </p:nvPr>
        </p:nvSpPr>
        <p:spPr/>
        <p:txBody>
          <a:bodyPr/>
          <a:lstStyle/>
          <a:p>
            <a:pPr marL="0" marR="0" lvl="1" indent="0" algn="l" defTabSz="914400" rtl="0" eaLnBrk="1" fontAlgn="auto" latinLnBrk="0" hangingPunct="1">
              <a:lnSpc>
                <a:spcPct val="120000"/>
              </a:lnSpc>
              <a:spcBef>
                <a:spcPts val="600"/>
              </a:spcBef>
              <a:spcAft>
                <a:spcPts val="600"/>
              </a:spcAft>
              <a:buClr>
                <a:srgbClr val="0041C4"/>
              </a:buClr>
              <a:buSzTx/>
              <a:buFont typeface="Wingdings" panose="05000000000000000000" pitchFamily="2" charset="2"/>
              <a:buNone/>
              <a:defRPr/>
            </a:pPr>
            <a:r>
              <a:rPr lang="en-GB"/>
              <a:t>Explanations of the above points can be found in the official guide available on My IB</a:t>
            </a:r>
          </a:p>
        </p:txBody>
      </p:sp>
      <p:sp>
        <p:nvSpPr>
          <p:cNvPr id="4" name="Slide Number Placeholder 3">
            <a:extLst>
              <a:ext uri="{FF2B5EF4-FFF2-40B4-BE49-F238E27FC236}">
                <a16:creationId xmlns:a16="http://schemas.microsoft.com/office/drawing/2014/main" id="{5C4EEE40-8ED6-73DD-B273-60B5084D6EE9}"/>
              </a:ext>
            </a:extLst>
          </p:cNvPr>
          <p:cNvSpPr>
            <a:spLocks noGrp="1"/>
          </p:cNvSpPr>
          <p:nvPr>
            <p:ph type="sldNum" sz="quarter" idx="5"/>
          </p:nvPr>
        </p:nvSpPr>
        <p:spPr/>
        <p:txBody>
          <a:bodyPr/>
          <a:lstStyle/>
          <a:p>
            <a:fld id="{9242E07A-D697-462F-A25E-2C425D8B6B18}" type="slidenum">
              <a:rPr lang="en-GB" smtClean="0"/>
              <a:t>4</a:t>
            </a:fld>
            <a:endParaRPr lang="en-GB"/>
          </a:p>
        </p:txBody>
      </p:sp>
    </p:spTree>
    <p:extLst>
      <p:ext uri="{BB962C8B-B14F-4D97-AF65-F5344CB8AC3E}">
        <p14:creationId xmlns:p14="http://schemas.microsoft.com/office/powerpoint/2010/main" val="2268287546"/>
      </p:ext>
    </p:extLst>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Please refer to pages 67 – 68 in the guide for a definition of each of the above command terms.</a:t>
            </a:r>
          </a:p>
        </p:txBody>
      </p:sp>
      <p:sp>
        <p:nvSpPr>
          <p:cNvPr id="4" name="Slide Number Placeholder 3"/>
          <p:cNvSpPr>
            <a:spLocks noGrp="1"/>
          </p:cNvSpPr>
          <p:nvPr>
            <p:ph type="sldNum" sz="quarter" idx="5"/>
          </p:nvPr>
        </p:nvSpPr>
        <p:spPr/>
        <p:txBody>
          <a:bodyPr/>
          <a:lstStyle/>
          <a:p>
            <a:fld id="{9242E07A-D697-462F-A25E-2C425D8B6B18}" type="slidenum">
              <a:rPr lang="en-GB" smtClean="0"/>
              <a:t>5</a:t>
            </a:fld>
            <a:endParaRPr lang="en-GB"/>
          </a:p>
        </p:txBody>
      </p:sp>
    </p:spTree>
    <p:extLst>
      <p:ext uri="{BB962C8B-B14F-4D97-AF65-F5344CB8AC3E}">
        <p14:creationId xmlns:p14="http://schemas.microsoft.com/office/powerpoint/2010/main" val="1191116788"/>
      </p:ext>
    </p:extLst>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242E07A-D697-462F-A25E-2C425D8B6B18}" type="slidenum">
              <a:rPr lang="en-GB" smtClean="0"/>
              <a:t>6</a:t>
            </a:fld>
            <a:endParaRPr lang="en-GB"/>
          </a:p>
        </p:txBody>
      </p:sp>
    </p:spTree>
    <p:extLst>
      <p:ext uri="{BB962C8B-B14F-4D97-AF65-F5344CB8AC3E}">
        <p14:creationId xmlns:p14="http://schemas.microsoft.com/office/powerpoint/2010/main" val="621915176"/>
      </p:ext>
    </p:extLst>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a:extLst>
            <a:ext uri="{FF2B5EF4-FFF2-40B4-BE49-F238E27FC236}">
              <a16:creationId xmlns:a16="http://schemas.microsoft.com/office/drawing/2014/main" id="{D3B96D3F-623F-7DBE-0D3D-96D0D577CD44}"/>
            </a:ext>
          </a:extLst>
        </p:cNvPr>
        <p:cNvGrpSpPr/>
        <p:nvPr/>
      </p:nvGrpSpPr>
      <p:grpSpPr>
        <a:xfrm>
          <a:off x="0" y="0"/>
          <a:ext cx="0" cy="0"/>
        </a:xfrm>
      </p:grpSpPr>
      <p:sp>
        <p:nvSpPr>
          <p:cNvPr id="2" name="Slide Image Placeholder 1">
            <a:extLst>
              <a:ext uri="{FF2B5EF4-FFF2-40B4-BE49-F238E27FC236}">
                <a16:creationId xmlns:a16="http://schemas.microsoft.com/office/drawing/2014/main" id="{E49D3155-11E3-ABFB-0672-AABF806A79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FD9DF7-42A8-570B-DB76-F6635A467D68}"/>
              </a:ext>
            </a:extLst>
          </p:cNvPr>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1200"/>
              <a:t>Understanding the terminology and context beforehand (given in the pre-release statement) helps students to absorb new information during the actual Paper 1 exam.</a:t>
            </a:r>
            <a:endParaRPr lang="en-GB" sz="1000" kern="1200" baseline="0">
              <a:solidFill>
                <a:srgbClr val="0041C4"/>
              </a:solidFill>
              <a:latin typeface="Arial" panose="020b0604020202020204" pitchFamily="34" charset="0"/>
              <a:ea typeface="+mn-ea"/>
              <a:cs typeface="Arial" panose="020b0604020202020204" pitchFamily="34" charset="0"/>
            </a:endParaRPr>
          </a:p>
          <a:p>
            <a:r>
              <a:rPr lang="en-GB"/>
              <a:t>Try to find at least </a:t>
            </a:r>
            <a:r>
              <a:rPr lang="en-GB" b="1"/>
              <a:t>10 key terms </a:t>
            </a:r>
            <a:r>
              <a:rPr lang="en-GB"/>
              <a:t>from the case study (there are at least 14)</a:t>
            </a:r>
          </a:p>
        </p:txBody>
      </p:sp>
      <p:sp>
        <p:nvSpPr>
          <p:cNvPr id="4" name="Slide Number Placeholder 3">
            <a:extLst>
              <a:ext uri="{FF2B5EF4-FFF2-40B4-BE49-F238E27FC236}">
                <a16:creationId xmlns:a16="http://schemas.microsoft.com/office/drawing/2014/main" id="{7F3D3DE1-B77C-BEE9-BA93-99A3A4C89A5B}"/>
              </a:ext>
            </a:extLst>
          </p:cNvPr>
          <p:cNvSpPr>
            <a:spLocks noGrp="1"/>
          </p:cNvSpPr>
          <p:nvPr>
            <p:ph type="sldNum" sz="quarter" idx="5"/>
          </p:nvPr>
        </p:nvSpPr>
        <p:spPr/>
        <p:txBody>
          <a:bodyPr/>
          <a:lstStyle/>
          <a:p>
            <a:fld id="{9242E07A-D697-462F-A25E-2C425D8B6B18}" type="slidenum">
              <a:rPr lang="en-GB" smtClean="0"/>
              <a:t>7</a:t>
            </a:fld>
            <a:endParaRPr lang="en-GB"/>
          </a:p>
        </p:txBody>
      </p:sp>
    </p:spTree>
    <p:extLst>
      <p:ext uri="{BB962C8B-B14F-4D97-AF65-F5344CB8AC3E}">
        <p14:creationId xmlns:p14="http://schemas.microsoft.com/office/powerpoint/2010/main" val="1867124432"/>
      </p:ext>
    </p:extLst>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1600"/>
              <a:t>Students should now write definitions for each of these key terms. Approach this in the same way as in the external exams, with each definition worth 2 marks.</a:t>
            </a:r>
          </a:p>
        </p:txBody>
      </p:sp>
      <p:sp>
        <p:nvSpPr>
          <p:cNvPr id="4" name="Slide Number Placeholder 3"/>
          <p:cNvSpPr>
            <a:spLocks noGrp="1"/>
          </p:cNvSpPr>
          <p:nvPr>
            <p:ph type="sldNum" sz="quarter" idx="5"/>
          </p:nvPr>
        </p:nvSpPr>
        <p:spPr/>
        <p:txBody>
          <a:bodyPr/>
          <a:lstStyle/>
          <a:p>
            <a:fld id="{9242E07A-D697-462F-A25E-2C425D8B6B18}" type="slidenum">
              <a:rPr lang="en-GB" smtClean="0"/>
              <a:t>8</a:t>
            </a:fld>
            <a:endParaRPr lang="en-GB"/>
          </a:p>
        </p:txBody>
      </p:sp>
    </p:spTree>
    <p:extLst>
      <p:ext uri="{BB962C8B-B14F-4D97-AF65-F5344CB8AC3E}">
        <p14:creationId xmlns:p14="http://schemas.microsoft.com/office/powerpoint/2010/main" val="2444431389"/>
      </p:ext>
    </p:extLst>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1200"/>
              <a:t>Students should now write definitions for each of these key terms (shown in bold on the previous slide). Approach this in the same way as in the external exams, with each definition worth 2 marks.</a:t>
            </a:r>
          </a:p>
          <a:p>
            <a:endParaRPr lang="en-GB"/>
          </a:p>
        </p:txBody>
      </p:sp>
      <p:sp>
        <p:nvSpPr>
          <p:cNvPr id="4" name="Slide Number Placeholder 3"/>
          <p:cNvSpPr>
            <a:spLocks noGrp="1"/>
          </p:cNvSpPr>
          <p:nvPr>
            <p:ph type="sldNum" sz="quarter" idx="5"/>
          </p:nvPr>
        </p:nvSpPr>
        <p:spPr/>
        <p:txBody>
          <a:bodyPr/>
          <a:lstStyle/>
          <a:p>
            <a:fld id="{D417D6E6-5DFE-43BB-82A5-73A01D0615F7}" type="slidenum">
              <a:rPr lang="en-GB" smtClean="0"/>
              <a:t>9</a:t>
            </a:fld>
            <a:endParaRPr lang="en-GB"/>
          </a:p>
        </p:txBody>
      </p:sp>
    </p:spTree>
    <p:extLst>
      <p:ext uri="{BB962C8B-B14F-4D97-AF65-F5344CB8AC3E}">
        <p14:creationId xmlns:p14="http://schemas.microsoft.com/office/powerpoint/2010/main" val="2330841659"/>
      </p:ext>
    </p:extLst>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a:extLst>
            <a:ext uri="{FF2B5EF4-FFF2-40B4-BE49-F238E27FC236}">
              <a16:creationId xmlns:a16="http://schemas.microsoft.com/office/drawing/2014/main" id="{90977F28-2117-F192-66D2-7DEDB8600733}"/>
            </a:ext>
          </a:extLst>
        </p:cNvPr>
        <p:cNvGrpSpPr/>
        <p:nvPr/>
      </p:nvGrpSpPr>
      <p:grpSpPr>
        <a:xfrm>
          <a:off x="0" y="0"/>
          <a:ext cx="0" cy="0"/>
        </a:xfrm>
      </p:grpSpPr>
      <p:sp>
        <p:nvSpPr>
          <p:cNvPr id="2" name="Slide Image Placeholder 1">
            <a:extLst>
              <a:ext uri="{FF2B5EF4-FFF2-40B4-BE49-F238E27FC236}">
                <a16:creationId xmlns:a16="http://schemas.microsoft.com/office/drawing/2014/main" id="{4378128B-FCE6-4E27-4EAC-0985243B48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C83B52-DD05-EDC0-45F7-94392485B097}"/>
              </a:ext>
            </a:extLst>
          </p:cNvPr>
          <p:cNvSpPr>
            <a:spLocks noGrp="1"/>
          </p:cNvSpPr>
          <p:nvPr>
            <p:ph type="body" idx="1"/>
          </p:nvPr>
        </p:nvSpPr>
        <p:spPr/>
        <p:txBody>
          <a:bodyPr/>
          <a:lstStyle/>
          <a:p>
            <a:r>
              <a:rPr lang="en-GB"/>
              <a:t>The terms above (not in italics) are defined in the section “Key Terms” in the main Case Study Pack.</a:t>
            </a:r>
          </a:p>
          <a:p>
            <a:r>
              <a:rPr lang="en-GB"/>
              <a:t>The terms in italics are </a:t>
            </a:r>
            <a:r>
              <a:rPr lang="en-GB" u="sng"/>
              <a:t>not</a:t>
            </a:r>
            <a:r>
              <a:rPr lang="en-GB"/>
              <a:t> featured</a:t>
            </a:r>
            <a:r>
              <a:rPr lang="en-GB" baseline="0"/>
              <a:t> in the pre-release case study but may</a:t>
            </a:r>
            <a:r>
              <a:rPr lang="en-US" baseline="0"/>
              <a:t> link well with the pre-release statement. </a:t>
            </a:r>
            <a:r>
              <a:rPr lang="en-GB"/>
              <a:t>See the section titled “</a:t>
            </a:r>
            <a:r>
              <a:rPr lang="en-GB" baseline="0"/>
              <a:t>Additional Key Terms” in the Case Study Pack for definitions and application to the pre-release and </a:t>
            </a:r>
            <a:r>
              <a:rPr lang="en-GB" i="1" baseline="0"/>
              <a:t>Before One PLC.</a:t>
            </a:r>
            <a:endParaRPr lang="en-GB" i="1"/>
          </a:p>
        </p:txBody>
      </p:sp>
      <p:sp>
        <p:nvSpPr>
          <p:cNvPr id="4" name="Slide Number Placeholder 3">
            <a:extLst>
              <a:ext uri="{FF2B5EF4-FFF2-40B4-BE49-F238E27FC236}">
                <a16:creationId xmlns:a16="http://schemas.microsoft.com/office/drawing/2014/main" id="{559C6C21-4B17-41EB-8218-142549371B0E}"/>
              </a:ext>
            </a:extLst>
          </p:cNvPr>
          <p:cNvSpPr>
            <a:spLocks noGrp="1"/>
          </p:cNvSpPr>
          <p:nvPr>
            <p:ph type="sldNum" sz="quarter" idx="5"/>
          </p:nvPr>
        </p:nvSpPr>
        <p:spPr/>
        <p:txBody>
          <a:bodyPr/>
          <a:lstStyle/>
          <a:p>
            <a:fld id="{9242E07A-D697-462F-A25E-2C425D8B6B18}" type="slidenum">
              <a:rPr lang="en-GB" smtClean="0"/>
              <a:t>10</a:t>
            </a:fld>
            <a:endParaRPr lang="en-GB"/>
          </a:p>
        </p:txBody>
      </p:sp>
    </p:spTree>
    <p:extLst>
      <p:ext uri="{BB962C8B-B14F-4D97-AF65-F5344CB8AC3E}">
        <p14:creationId xmlns:p14="http://schemas.microsoft.com/office/powerpoint/2010/main" val="3711499609"/>
      </p:ext>
    </p:extLst>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a:t>A couple of examples are shared on the next slide</a:t>
            </a:r>
          </a:p>
        </p:txBody>
      </p:sp>
      <p:sp>
        <p:nvSpPr>
          <p:cNvPr id="4" name="Header Placeholder 3"/>
          <p:cNvSpPr>
            <a:spLocks noGrp="1"/>
          </p:cNvSpPr>
          <p:nvPr>
            <p:ph type="hdr" sz="quarter" idx="10"/>
          </p:nvPr>
        </p:nvSpPr>
        <p:spPr/>
        <p:txBody>
          <a:bodyPr/>
          <a:lstStyle/>
          <a:p>
            <a:pPr>
              <a:defRPr/>
            </a:pPr>
            <a:r>
              <a:rPr lang="en-US"/>
              <a:t>Tutor2u Economics Revision</a:t>
            </a:r>
          </a:p>
        </p:txBody>
      </p:sp>
      <p:sp>
        <p:nvSpPr>
          <p:cNvPr id="5" name="Footer Placeholder 4"/>
          <p:cNvSpPr>
            <a:spLocks noGrp="1"/>
          </p:cNvSpPr>
          <p:nvPr>
            <p:ph type="ftr" sz="quarter" idx="11"/>
          </p:nvPr>
        </p:nvSpPr>
        <p:spPr/>
        <p:txBody>
          <a:bodyPr/>
          <a:lstStyle/>
          <a:p>
            <a:pPr>
              <a:defRPr/>
            </a:pPr>
            <a:r>
              <a:rPr lang="en-US"/>
              <a:t>Geoff Riley www.tutor2u.com</a:t>
            </a:r>
          </a:p>
        </p:txBody>
      </p:sp>
      <p:sp>
        <p:nvSpPr>
          <p:cNvPr id="6" name="Slide Number Placeholder 5"/>
          <p:cNvSpPr>
            <a:spLocks noGrp="1"/>
          </p:cNvSpPr>
          <p:nvPr>
            <p:ph type="sldNum" sz="quarter" idx="12"/>
          </p:nvPr>
        </p:nvSpPr>
        <p:spPr/>
        <p:txBody>
          <a:bodyPr/>
          <a:lstStyle/>
          <a:p>
            <a:pPr>
              <a:defRPr/>
            </a:pPr>
            <a:fld id="{17ACE24B-804D-4A54-8805-02E81E037F0E}" type="slidenum">
              <a:rPr lang="en-US" smtClean="0"/>
              <a:pPr>
                <a:defRPr/>
              </a:pPr>
              <a:t>11</a:t>
            </a:fld>
            <a:endParaRPr lang="en-US"/>
          </a:p>
        </p:txBody>
      </p:sp>
    </p:spTree>
    <p:extLst>
      <p:ext uri="{BB962C8B-B14F-4D97-AF65-F5344CB8AC3E}">
        <p14:creationId xmlns:p14="http://schemas.microsoft.com/office/powerpoint/2010/main" val="1829724046"/>
      </p:ext>
    </p:extLst>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a:extLst>
            <a:ext uri="{FF2B5EF4-FFF2-40B4-BE49-F238E27FC236}">
              <a16:creationId xmlns:a16="http://schemas.microsoft.com/office/drawing/2014/main" id="{8FCC6A26-304D-79A2-8462-199629A6CE6A}"/>
            </a:ext>
          </a:extLst>
        </p:cNvPr>
        <p:cNvGrpSpPr/>
        <p:nvPr/>
      </p:nvGrpSpPr>
      <p:grpSpPr>
        <a:xfrm>
          <a:off x="0" y="0"/>
          <a:ext cx="0" cy="0"/>
        </a:xfrm>
      </p:grpSpPr>
      <p:sp>
        <p:nvSpPr>
          <p:cNvPr id="2" name="Slide Image Placeholder 1">
            <a:extLst>
              <a:ext uri="{FF2B5EF4-FFF2-40B4-BE49-F238E27FC236}">
                <a16:creationId xmlns:a16="http://schemas.microsoft.com/office/drawing/2014/main" id="{8DE7D9A1-CD1F-7C28-281D-6810F6FDE9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107368-4C92-D668-CA70-BB893BCF5103}"/>
              </a:ext>
            </a:extLst>
          </p:cNvPr>
          <p:cNvSpPr>
            <a:spLocks noGrp="1"/>
          </p:cNvSpPr>
          <p:nvPr>
            <p:ph type="body" idx="1"/>
          </p:nvPr>
        </p:nvSpPr>
        <p:spPr/>
        <p:txBody>
          <a:bodyPr/>
          <a:lstStyle/>
          <a:p>
            <a:r>
              <a:rPr lang="en-GB" baseline="0"/>
              <a:t>These examples of the contextual posters were created by students at</a:t>
            </a:r>
            <a:r>
              <a:rPr lang="en-GB"/>
              <a:t> </a:t>
            </a:r>
            <a:r>
              <a:rPr lang="en-GB" b="1" err="1"/>
              <a:t>KiiT International School</a:t>
            </a:r>
            <a:r>
              <a:rPr lang="en-GB"/>
              <a:t>, Bhubaneswar, India</a:t>
            </a:r>
            <a:endParaRPr lang="en-GB" baseline="0"/>
          </a:p>
        </p:txBody>
      </p:sp>
      <p:sp>
        <p:nvSpPr>
          <p:cNvPr id="4" name="Header Placeholder 3">
            <a:extLst>
              <a:ext uri="{FF2B5EF4-FFF2-40B4-BE49-F238E27FC236}">
                <a16:creationId xmlns:a16="http://schemas.microsoft.com/office/drawing/2014/main" id="{8DE7AA73-6BE2-8245-2D72-B615D4B21F2D}"/>
              </a:ext>
            </a:extLst>
          </p:cNvPr>
          <p:cNvSpPr>
            <a:spLocks noGrp="1"/>
          </p:cNvSpPr>
          <p:nvPr>
            <p:ph type="hdr" sz="quarter" idx="10"/>
          </p:nvPr>
        </p:nvSpPr>
        <p:spPr/>
        <p:txBody>
          <a:bodyPr/>
          <a:lstStyle/>
          <a:p>
            <a:pPr>
              <a:defRPr/>
            </a:pPr>
            <a:r>
              <a:rPr lang="en-US"/>
              <a:t>Tutor2u Economics Revision</a:t>
            </a:r>
          </a:p>
        </p:txBody>
      </p:sp>
      <p:sp>
        <p:nvSpPr>
          <p:cNvPr id="5" name="Footer Placeholder 4">
            <a:extLst>
              <a:ext uri="{FF2B5EF4-FFF2-40B4-BE49-F238E27FC236}">
                <a16:creationId xmlns:a16="http://schemas.microsoft.com/office/drawing/2014/main" id="{04866B0D-7892-EBE0-B645-3C887121E8A2}"/>
              </a:ext>
            </a:extLst>
          </p:cNvPr>
          <p:cNvSpPr>
            <a:spLocks noGrp="1"/>
          </p:cNvSpPr>
          <p:nvPr>
            <p:ph type="ftr" sz="quarter" idx="11"/>
          </p:nvPr>
        </p:nvSpPr>
        <p:spPr/>
        <p:txBody>
          <a:bodyPr/>
          <a:lstStyle/>
          <a:p>
            <a:pPr>
              <a:defRPr/>
            </a:pPr>
            <a:r>
              <a:rPr lang="en-US"/>
              <a:t>Geoff Riley www.tutor2u.com</a:t>
            </a:r>
          </a:p>
        </p:txBody>
      </p:sp>
      <p:sp>
        <p:nvSpPr>
          <p:cNvPr id="6" name="Slide Number Placeholder 5">
            <a:extLst>
              <a:ext uri="{FF2B5EF4-FFF2-40B4-BE49-F238E27FC236}">
                <a16:creationId xmlns:a16="http://schemas.microsoft.com/office/drawing/2014/main" id="{7C377C80-9FEB-64CB-25DB-C3209B966AFB}"/>
              </a:ext>
            </a:extLst>
          </p:cNvPr>
          <p:cNvSpPr>
            <a:spLocks noGrp="1"/>
          </p:cNvSpPr>
          <p:nvPr>
            <p:ph type="sldNum" sz="quarter" idx="12"/>
          </p:nvPr>
        </p:nvSpPr>
        <p:spPr/>
        <p:txBody>
          <a:bodyPr/>
          <a:lstStyle/>
          <a:p>
            <a:pPr>
              <a:defRPr/>
            </a:pPr>
            <a:fld id="{17ACE24B-804D-4A54-8805-02E81E037F0E}" type="slidenum">
              <a:rPr lang="en-US" smtClean="0"/>
              <a:pPr>
                <a:defRPr/>
              </a:pPr>
              <a:t>12</a:t>
            </a:fld>
            <a:endParaRPr lang="en-US"/>
          </a:p>
        </p:txBody>
      </p:sp>
    </p:spTree>
    <p:extLst>
      <p:ext uri="{BB962C8B-B14F-4D97-AF65-F5344CB8AC3E}">
        <p14:creationId xmlns:p14="http://schemas.microsoft.com/office/powerpoint/2010/main" val="2840862604"/>
      </p:ext>
    </p:extLst>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This activity helps students to consider the wider aspects of the business and case study not provided in the pre-release statement.</a:t>
            </a:r>
          </a:p>
        </p:txBody>
      </p:sp>
      <p:sp>
        <p:nvSpPr>
          <p:cNvPr id="4" name="Slide Number Placeholder 3"/>
          <p:cNvSpPr>
            <a:spLocks noGrp="1"/>
          </p:cNvSpPr>
          <p:nvPr>
            <p:ph type="sldNum" sz="quarter" idx="5"/>
          </p:nvPr>
        </p:nvSpPr>
        <p:spPr/>
        <p:txBody>
          <a:bodyPr/>
          <a:lstStyle/>
          <a:p>
            <a:fld id="{D417D6E6-5DFE-43BB-82A5-73A01D0615F7}" type="slidenum">
              <a:rPr lang="en-GB" smtClean="0"/>
              <a:t>13</a:t>
            </a:fld>
            <a:endParaRPr lang="en-GB"/>
          </a:p>
        </p:txBody>
      </p:sp>
    </p:spTree>
    <p:extLst>
      <p:ext uri="{BB962C8B-B14F-4D97-AF65-F5344CB8AC3E}">
        <p14:creationId xmlns:p14="http://schemas.microsoft.com/office/powerpoint/2010/main" val="1408160667"/>
      </p:ext>
    </p:extLst>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ct val="0"/>
              </a:spcBef>
              <a:spcAft>
                <a:spcPct val="0"/>
              </a:spcAft>
              <a:buClrTx/>
              <a:buSzTx/>
              <a:buFont typeface="+mj-lt"/>
              <a:buAutoNum type="arabicPeriod"/>
              <a:defRPr/>
            </a:pPr>
            <a:r>
              <a:rPr lang="en-GB" sz="1200">
                <a:solidFill>
                  <a:srgbClr val="0041C4"/>
                </a:solidFill>
                <a:latin typeface="Arial" panose="020b0604020202020204" pitchFamily="34" charset="0"/>
                <a:cs typeface="Arial" panose="020b0604020202020204" pitchFamily="34" charset="0"/>
              </a:rPr>
              <a:t>Music festivals: a high-risk business from </a:t>
            </a:r>
            <a:r>
              <a:rPr lang="en-GB" sz="1200" i="1">
                <a:solidFill>
                  <a:srgbClr val="0041C4"/>
                </a:solidFill>
                <a:latin typeface="Arial" panose="020b0604020202020204" pitchFamily="34" charset="0"/>
                <a:cs typeface="Arial" panose="020b0604020202020204" pitchFamily="34" charset="0"/>
              </a:rPr>
              <a:t>FT Film </a:t>
            </a:r>
            <a:r>
              <a:rPr lang="en-GB" sz="1200">
                <a:solidFill>
                  <a:srgbClr val="0041C4"/>
                </a:solidFill>
                <a:latin typeface="Arial" panose="020b0604020202020204" pitchFamily="34" charset="0"/>
                <a:cs typeface="Arial" panose="020b0604020202020204" pitchFamily="34" charset="0"/>
              </a:rPr>
              <a:t>https://youtu.be/_9womMYx3yw</a:t>
            </a:r>
          </a:p>
          <a:p>
            <a:pPr marL="228600" marR="0" lvl="0" indent="-228600" algn="l" defTabSz="914400" rtl="0" eaLnBrk="1" fontAlgn="auto" latinLnBrk="0" hangingPunct="1">
              <a:lnSpc>
                <a:spcPct val="100000"/>
              </a:lnSpc>
              <a:spcBef>
                <a:spcPct val="0"/>
              </a:spcBef>
              <a:spcAft>
                <a:spcPct val="0"/>
              </a:spcAft>
              <a:buClrTx/>
              <a:buSzTx/>
              <a:buFont typeface="+mj-lt"/>
              <a:buAutoNum type="arabicPeriod"/>
              <a:defRPr/>
            </a:pPr>
            <a:r>
              <a:rPr lang="en-GB">
                <a:solidFill>
                  <a:srgbClr val="0041C4"/>
                </a:solidFill>
                <a:latin typeface="Arial" panose="020b0604020202020204" pitchFamily="34" charset="0"/>
                <a:cs typeface="Arial" panose="020b0604020202020204" pitchFamily="34" charset="0"/>
              </a:rPr>
              <a:t>Why are music festivals so expensive? from </a:t>
            </a:r>
            <a:r>
              <a:rPr lang="en-GB" i="1">
                <a:solidFill>
                  <a:srgbClr val="0041C4"/>
                </a:solidFill>
                <a:latin typeface="Arial" panose="020b0604020202020204" pitchFamily="34" charset="0"/>
                <a:cs typeface="Arial" panose="020b0604020202020204" pitchFamily="34" charset="0"/>
              </a:rPr>
              <a:t>The Economist</a:t>
            </a:r>
            <a:endParaRPr lang="en-GB" sz="1200">
              <a:solidFill>
                <a:srgbClr val="0041C4"/>
              </a:solidFill>
              <a:latin typeface="Arial" panose="020b0604020202020204" pitchFamily="34" charset="0"/>
              <a:cs typeface="Arial" panose="020b0604020202020204" pitchFamily="34" charset="0"/>
            </a:endParaRPr>
          </a:p>
          <a:p>
            <a:pPr marL="228600" marR="0" lvl="0" indent="-228600" algn="l" defTabSz="914400" rtl="0" eaLnBrk="1" fontAlgn="auto" latinLnBrk="0" hangingPunct="1">
              <a:lnSpc>
                <a:spcPct val="100000"/>
              </a:lnSpc>
              <a:spcBef>
                <a:spcPct val="0"/>
              </a:spcBef>
              <a:spcAft>
                <a:spcPct val="0"/>
              </a:spcAft>
              <a:buClrTx/>
              <a:buSzTx/>
              <a:buFont typeface="+mj-lt"/>
              <a:buAutoNum type="arabicPeriod"/>
              <a:defRPr/>
            </a:pPr>
            <a:r>
              <a:rPr lang="en-GB" sz="1200">
                <a:solidFill>
                  <a:srgbClr val="0041C4"/>
                </a:solidFill>
                <a:latin typeface="Arial" panose="020b0604020202020204" pitchFamily="34" charset="0"/>
                <a:cs typeface="Arial" panose="020b0604020202020204" pitchFamily="34" charset="0"/>
              </a:rPr>
              <a:t>How to be an entrepreneur – Music, Mud and Making Money from the </a:t>
            </a:r>
            <a:r>
              <a:rPr lang="en-GB" sz="1200" i="1">
                <a:solidFill>
                  <a:srgbClr val="0041C4"/>
                </a:solidFill>
                <a:latin typeface="Arial" panose="020b0604020202020204" pitchFamily="34" charset="0"/>
                <a:cs typeface="Arial" panose="020b0604020202020204" pitchFamily="34" charset="0"/>
              </a:rPr>
              <a:t>BBC </a:t>
            </a:r>
            <a:r>
              <a:rPr lang="en-GB" i="1"/>
              <a:t>Teach</a:t>
            </a:r>
            <a:r>
              <a:rPr lang="en-GB" sz="1200" i="1">
                <a:solidFill>
                  <a:srgbClr val="0041C4"/>
                </a:solidFill>
                <a:latin typeface="Arial" panose="020b0604020202020204" pitchFamily="34" charset="0"/>
                <a:cs typeface="Arial" panose="020b0604020202020204" pitchFamily="34" charset="0"/>
              </a:rPr>
              <a:t> </a:t>
            </a:r>
            <a:r>
              <a:rPr lang="en-GB" baseline="0"/>
              <a:t>https://youtu.be/8zlFzxmxXfE</a:t>
            </a:r>
          </a:p>
          <a:p>
            <a:pPr marL="228600" marR="0" lvl="0" indent="-228600" algn="l" defTabSz="914400" rtl="0" eaLnBrk="1" fontAlgn="auto" latinLnBrk="0" hangingPunct="1">
              <a:lnSpc>
                <a:spcPct val="100000"/>
              </a:lnSpc>
              <a:spcBef>
                <a:spcPct val="0"/>
              </a:spcBef>
              <a:spcAft>
                <a:spcPct val="0"/>
              </a:spcAft>
              <a:buClrTx/>
              <a:buSzTx/>
              <a:buFont typeface="+mj-lt"/>
              <a:buAutoNum type="arabicPeriod"/>
              <a:defRPr/>
            </a:pPr>
            <a:r>
              <a:rPr lang="en-GB" sz="1200">
                <a:solidFill>
                  <a:srgbClr val="0041C4"/>
                </a:solidFill>
                <a:latin typeface="Arial" panose="020b0604020202020204" pitchFamily="34" charset="0"/>
                <a:cs typeface="Arial" panose="020b0604020202020204" pitchFamily="34" charset="0"/>
              </a:rPr>
              <a:t>What is a franchise? – Music, Mud and Making Money from the </a:t>
            </a:r>
            <a:r>
              <a:rPr lang="en-GB" sz="1200" i="1">
                <a:solidFill>
                  <a:srgbClr val="0041C4"/>
                </a:solidFill>
                <a:latin typeface="Arial" panose="020b0604020202020204" pitchFamily="34" charset="0"/>
                <a:cs typeface="Arial" panose="020b0604020202020204" pitchFamily="34" charset="0"/>
              </a:rPr>
              <a:t>BBC </a:t>
            </a:r>
            <a:r>
              <a:rPr lang="en-GB" i="1"/>
              <a:t>Teach</a:t>
            </a:r>
            <a:r>
              <a:rPr lang="en-GB" sz="1200" i="1">
                <a:solidFill>
                  <a:srgbClr val="0041C4"/>
                </a:solidFill>
                <a:latin typeface="Arial" panose="020b0604020202020204" pitchFamily="34" charset="0"/>
                <a:cs typeface="Arial" panose="020b0604020202020204" pitchFamily="34" charset="0"/>
              </a:rPr>
              <a:t> </a:t>
            </a:r>
            <a:r>
              <a:rPr lang="en-GB" baseline="0"/>
              <a:t>https://youtu.be/sfXMfm6XiOM</a:t>
            </a:r>
          </a:p>
          <a:p>
            <a:pPr marL="228600" marR="0" lvl="0" indent="-228600" algn="l" defTabSz="914400" rtl="0" eaLnBrk="1" fontAlgn="auto" latinLnBrk="0" hangingPunct="1">
              <a:lnSpc>
                <a:spcPct val="100000"/>
              </a:lnSpc>
              <a:spcBef>
                <a:spcPct val="0"/>
              </a:spcBef>
              <a:spcAft>
                <a:spcPct val="0"/>
              </a:spcAft>
              <a:buClrTx/>
              <a:buSzTx/>
              <a:buFont typeface="+mj-lt"/>
              <a:buAutoNum type="arabicPeriod"/>
              <a:defRPr/>
            </a:pPr>
            <a:r>
              <a:rPr lang="en-GB"/>
              <a:t>Private limited companies vs. public limited companies from </a:t>
            </a:r>
            <a:r>
              <a:rPr lang="en-GB" i="1"/>
              <a:t>BBC Teach </a:t>
            </a:r>
            <a:r>
              <a:rPr lang="en-GB" baseline="0"/>
              <a:t>https://youtu.be/OFIuIiml1q0</a:t>
            </a:r>
          </a:p>
          <a:p>
            <a:pPr marL="228600" marR="0" lvl="0" indent="-228600" algn="l" defTabSz="914400" rtl="0" eaLnBrk="1" fontAlgn="auto" latinLnBrk="0" hangingPunct="1">
              <a:lnSpc>
                <a:spcPct val="100000"/>
              </a:lnSpc>
              <a:spcBef>
                <a:spcPct val="0"/>
              </a:spcBef>
              <a:spcAft>
                <a:spcPct val="0"/>
              </a:spcAft>
              <a:buClrTx/>
              <a:buSzTx/>
              <a:buFont typeface="+mj-lt"/>
              <a:buAutoNum type="arabicPeriod"/>
              <a:defRPr/>
            </a:pPr>
            <a:r>
              <a:rPr lang="en-GB" baseline="0"/>
              <a:t>Understanding profit and loss - Music, Mud and Making Money </a:t>
            </a:r>
            <a:r>
              <a:rPr lang="en-GB" sz="1200">
                <a:solidFill>
                  <a:srgbClr val="0041C4"/>
                </a:solidFill>
                <a:latin typeface="Arial" panose="020b0604020202020204" pitchFamily="34" charset="0"/>
                <a:cs typeface="Arial" panose="020b0604020202020204" pitchFamily="34" charset="0"/>
              </a:rPr>
              <a:t>from the </a:t>
            </a:r>
            <a:r>
              <a:rPr lang="en-GB" sz="1200" i="1">
                <a:solidFill>
                  <a:srgbClr val="0041C4"/>
                </a:solidFill>
                <a:latin typeface="Arial" panose="020b0604020202020204" pitchFamily="34" charset="0"/>
                <a:cs typeface="Arial" panose="020b0604020202020204" pitchFamily="34" charset="0"/>
              </a:rPr>
              <a:t>BBC </a:t>
            </a:r>
            <a:r>
              <a:rPr lang="en-GB" i="1"/>
              <a:t>Teach</a:t>
            </a:r>
            <a:r>
              <a:rPr lang="en-GB" sz="1200" i="1">
                <a:solidFill>
                  <a:srgbClr val="0041C4"/>
                </a:solidFill>
                <a:latin typeface="Arial" panose="020b0604020202020204" pitchFamily="34" charset="0"/>
                <a:cs typeface="Arial" panose="020b0604020202020204" pitchFamily="34" charset="0"/>
              </a:rPr>
              <a:t> </a:t>
            </a:r>
            <a:r>
              <a:rPr lang="en-GB" baseline="0"/>
              <a:t>https://youtu.be/wCds6YxPUv8</a:t>
            </a:r>
          </a:p>
        </p:txBody>
      </p:sp>
      <p:sp>
        <p:nvSpPr>
          <p:cNvPr id="4" name="Slide Number Placeholder 3"/>
          <p:cNvSpPr>
            <a:spLocks noGrp="1"/>
          </p:cNvSpPr>
          <p:nvPr>
            <p:ph type="sldNum" sz="quarter" idx="5"/>
          </p:nvPr>
        </p:nvSpPr>
        <p:spPr/>
        <p:txBody>
          <a:bodyPr/>
          <a:lstStyle/>
          <a:p>
            <a:fld id="{D417D6E6-5DFE-43BB-82A5-73A01D0615F7}" type="slidenum">
              <a:rPr lang="en-GB" smtClean="0"/>
              <a:t>14</a:t>
            </a:fld>
            <a:endParaRPr lang="en-GB"/>
          </a:p>
        </p:txBody>
      </p:sp>
    </p:spTree>
    <p:extLst>
      <p:ext uri="{BB962C8B-B14F-4D97-AF65-F5344CB8AC3E}">
        <p14:creationId xmlns:p14="http://schemas.microsoft.com/office/powerpoint/2010/main" val="1774493173"/>
      </p:ext>
    </p:extLst>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ct val="0"/>
              </a:spcBef>
              <a:spcAft>
                <a:spcPct val="0"/>
              </a:spcAft>
              <a:buClrTx/>
              <a:buSzTx/>
              <a:buFontTx/>
              <a:buNone/>
              <a:defRPr/>
            </a:pPr>
            <a:r>
              <a:rPr lang="en-US"/>
              <a:t>Music festivals: a high-risk business | FT Film </a:t>
            </a:r>
            <a:r>
              <a:rPr lang="en-GB" baseline="0"/>
              <a:t>https://youtu.be/_9womMYx3yw</a:t>
            </a:r>
          </a:p>
          <a:p>
            <a:pPr marL="0" marR="0" indent="0" algn="l" defTabSz="914400" rtl="0" eaLnBrk="1" fontAlgn="auto" latinLnBrk="0" hangingPunct="1">
              <a:lnSpc>
                <a:spcPct val="100000"/>
              </a:lnSpc>
              <a:spcBef>
                <a:spcPct val="0"/>
              </a:spcBef>
              <a:spcAft>
                <a:spcPct val="0"/>
              </a:spcAft>
              <a:buClrTx/>
              <a:buSzTx/>
              <a:buFontTx/>
              <a:buNone/>
              <a:defRPr/>
            </a:pPr>
            <a:r>
              <a:rPr lang="en-GB" baseline="0"/>
              <a:t>Watch this 20-minute documentary film about the business of running music festival – perfect for the </a:t>
            </a:r>
            <a:r>
              <a:rPr lang="en-GB" i="1" baseline="0"/>
              <a:t>BON</a:t>
            </a:r>
            <a:r>
              <a:rPr lang="en-GB" baseline="0"/>
              <a:t> case study!</a:t>
            </a:r>
          </a:p>
          <a:p>
            <a:pPr marL="0" marR="0" indent="0" algn="l" defTabSz="914400" rtl="0" eaLnBrk="1" fontAlgn="auto" latinLnBrk="0" hangingPunct="1">
              <a:lnSpc>
                <a:spcPct val="100000"/>
              </a:lnSpc>
              <a:spcBef>
                <a:spcPct val="0"/>
              </a:spcBef>
              <a:spcAft>
                <a:spcPct val="0"/>
              </a:spcAft>
              <a:buClrTx/>
              <a:buSzTx/>
              <a:buFontTx/>
              <a:buNone/>
              <a:defRPr/>
            </a:pPr>
            <a:r>
              <a:rPr lang="en-GB" baseline="0"/>
              <a:t>The video features the Glastonbury Festival, which has similar features with </a:t>
            </a:r>
            <a:r>
              <a:rPr lang="en-GB" i="1" baseline="0"/>
              <a:t>BON, </a:t>
            </a:r>
            <a:r>
              <a:rPr lang="en-GB" i="0" baseline="0"/>
              <a:t>e.g., it has around 60 stages and plenty of farmland space for </a:t>
            </a:r>
            <a:r>
              <a:rPr lang="en-GB" sz="1200">
                <a:solidFill>
                  <a:srgbClr val="0041C4"/>
                </a:solidFill>
                <a:latin typeface="Arial" panose="020b0604020202020204" pitchFamily="34" charset="0"/>
                <a:cs typeface="Arial" panose="020b0604020202020204" pitchFamily="34" charset="0"/>
              </a:rPr>
              <a:t>campers attending the musical festival.</a:t>
            </a:r>
            <a:endParaRPr lang="en-GB" baseline="0"/>
          </a:p>
        </p:txBody>
      </p:sp>
      <p:sp>
        <p:nvSpPr>
          <p:cNvPr id="4" name="Slide Number Placeholder 3"/>
          <p:cNvSpPr>
            <a:spLocks noGrp="1"/>
          </p:cNvSpPr>
          <p:nvPr>
            <p:ph type="sldNum" sz="quarter" idx="10"/>
          </p:nvPr>
        </p:nvSpPr>
        <p:spPr/>
        <p:txBody>
          <a:bodyPr/>
          <a:lstStyle/>
          <a:p>
            <a:fld id="{D417D6E6-5DFE-43BB-82A5-73A01D0615F7}" type="slidenum">
              <a:rPr lang="en-GB" smtClean="0"/>
              <a:t>15</a:t>
            </a:fld>
            <a:endParaRPr lang="en-GB"/>
          </a:p>
        </p:txBody>
      </p:sp>
    </p:spTree>
    <p:extLst>
      <p:ext uri="{BB962C8B-B14F-4D97-AF65-F5344CB8AC3E}">
        <p14:creationId xmlns:p14="http://schemas.microsoft.com/office/powerpoint/2010/main" val="1809898455"/>
      </p:ext>
    </p:extLst>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a:extLst>
            <a:ext uri="{FF2B5EF4-FFF2-40B4-BE49-F238E27FC236}">
              <a16:creationId xmlns:a16="http://schemas.microsoft.com/office/drawing/2014/main" id="{372D9883-EF6B-7C82-A1A9-D074539BB47E}"/>
            </a:ext>
          </a:extLst>
        </p:cNvPr>
        <p:cNvGrpSpPr/>
        <p:nvPr/>
      </p:nvGrpSpPr>
      <p:grpSpPr>
        <a:xfrm>
          <a:off x="0" y="0"/>
          <a:ext cx="0" cy="0"/>
        </a:xfrm>
      </p:grpSpPr>
      <p:sp>
        <p:nvSpPr>
          <p:cNvPr id="2" name="Slide Image Placeholder 1">
            <a:extLst>
              <a:ext uri="{FF2B5EF4-FFF2-40B4-BE49-F238E27FC236}">
                <a16:creationId xmlns:a16="http://schemas.microsoft.com/office/drawing/2014/main" id="{799830B4-E880-83B0-51BB-B8DDE74885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A5C3A9-2641-E867-EC99-7A7B1BD6C27D}"/>
              </a:ext>
            </a:extLst>
          </p:cNvPr>
          <p:cNvSpPr>
            <a:spLocks noGrp="1"/>
          </p:cNvSpPr>
          <p:nvPr>
            <p:ph type="body" idx="1"/>
          </p:nvPr>
        </p:nvSpPr>
        <p:spPr/>
        <p:txBody>
          <a:bodyPr/>
          <a:lstStyle/>
          <a:p>
            <a:pPr marL="0" marR="0" indent="0" algn="l" defTabSz="914400" rtl="0" eaLnBrk="1" fontAlgn="auto" latinLnBrk="0" hangingPunct="1">
              <a:lnSpc>
                <a:spcPct val="100000"/>
              </a:lnSpc>
              <a:spcBef>
                <a:spcPct val="0"/>
              </a:spcBef>
              <a:spcAft>
                <a:spcPct val="0"/>
              </a:spcAft>
              <a:buClrTx/>
              <a:buSzTx/>
              <a:buFontTx/>
              <a:buNone/>
              <a:defRPr/>
            </a:pPr>
            <a:r>
              <a:rPr lang="en-GB" baseline="0"/>
              <a:t>Watch this 8-minute video about the extremely high costs of running music festivals and why it is challenging for organisers to reach break-even, despite sell-out events.</a:t>
            </a:r>
          </a:p>
          <a:p>
            <a:pPr marL="0" marR="0" indent="0" algn="l" defTabSz="914400" rtl="0" eaLnBrk="1" fontAlgn="auto" latinLnBrk="0" hangingPunct="1">
              <a:lnSpc>
                <a:spcPct val="100000"/>
              </a:lnSpc>
              <a:spcBef>
                <a:spcPct val="0"/>
              </a:spcBef>
              <a:spcAft>
                <a:spcPct val="0"/>
              </a:spcAft>
              <a:buClrTx/>
              <a:buSzTx/>
              <a:buFontTx/>
              <a:buNone/>
              <a:defRPr/>
            </a:pPr>
            <a:r>
              <a:rPr lang="en-GB" baseline="0"/>
              <a:t>Business management terminology covered in this video include costs, revenues, profits, economies of scale, challenges (risks), and market research.</a:t>
            </a:r>
          </a:p>
        </p:txBody>
      </p:sp>
      <p:sp>
        <p:nvSpPr>
          <p:cNvPr id="4" name="Slide Number Placeholder 3">
            <a:extLst>
              <a:ext uri="{FF2B5EF4-FFF2-40B4-BE49-F238E27FC236}">
                <a16:creationId xmlns:a16="http://schemas.microsoft.com/office/drawing/2014/main" id="{0C12DA83-684A-CC3C-36F1-9207177C2587}"/>
              </a:ext>
            </a:extLst>
          </p:cNvPr>
          <p:cNvSpPr>
            <a:spLocks noGrp="1"/>
          </p:cNvSpPr>
          <p:nvPr>
            <p:ph type="sldNum" sz="quarter" idx="10"/>
          </p:nvPr>
        </p:nvSpPr>
        <p:spPr/>
        <p:txBody>
          <a:bodyPr/>
          <a:lstStyle/>
          <a:p>
            <a:fld id="{D417D6E6-5DFE-43BB-82A5-73A01D0615F7}" type="slidenum">
              <a:rPr lang="en-GB" smtClean="0"/>
              <a:t>16</a:t>
            </a:fld>
            <a:endParaRPr lang="en-GB"/>
          </a:p>
        </p:txBody>
      </p:sp>
    </p:spTree>
    <p:extLst>
      <p:ext uri="{BB962C8B-B14F-4D97-AF65-F5344CB8AC3E}">
        <p14:creationId xmlns:p14="http://schemas.microsoft.com/office/powerpoint/2010/main" val="3023508406"/>
      </p:ext>
    </p:extLst>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a:extLst>
            <a:ext uri="{FF2B5EF4-FFF2-40B4-BE49-F238E27FC236}">
              <a16:creationId xmlns:a16="http://schemas.microsoft.com/office/drawing/2014/main" id="{9287C7BF-AE6C-5163-29F2-E12D3DCC7650}"/>
            </a:ext>
          </a:extLst>
        </p:cNvPr>
        <p:cNvGrpSpPr/>
        <p:nvPr/>
      </p:nvGrpSpPr>
      <p:grpSpPr>
        <a:xfrm>
          <a:off x="0" y="0"/>
          <a:ext cx="0" cy="0"/>
        </a:xfrm>
      </p:grpSpPr>
      <p:sp>
        <p:nvSpPr>
          <p:cNvPr id="2" name="Slide Image Placeholder 1">
            <a:extLst>
              <a:ext uri="{FF2B5EF4-FFF2-40B4-BE49-F238E27FC236}">
                <a16:creationId xmlns:a16="http://schemas.microsoft.com/office/drawing/2014/main" id="{820D8675-0147-F315-589B-8E13754459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718856-CA76-9FA4-CD8F-A2B2A2337223}"/>
              </a:ext>
            </a:extLst>
          </p:cNvPr>
          <p:cNvSpPr>
            <a:spLocks noGrp="1"/>
          </p:cNvSpPr>
          <p:nvPr>
            <p:ph type="body" idx="1"/>
          </p:nvPr>
        </p:nvSpPr>
        <p:spPr/>
        <p:txBody>
          <a:bodyPr/>
          <a:lstStyle/>
          <a:p>
            <a:pPr marL="0" marR="0" indent="0" algn="l" defTabSz="914400" rtl="0" eaLnBrk="1" fontAlgn="auto" latinLnBrk="0" hangingPunct="1">
              <a:lnSpc>
                <a:spcPct val="100000"/>
              </a:lnSpc>
              <a:spcBef>
                <a:spcPct val="0"/>
              </a:spcBef>
              <a:spcAft>
                <a:spcPct val="0"/>
              </a:spcAft>
              <a:buClrTx/>
              <a:buSzTx/>
              <a:buFontTx/>
              <a:buNone/>
              <a:defRPr/>
            </a:pPr>
            <a:r>
              <a:rPr lang="en-GB"/>
              <a:t>Watch this short video about entrepreneurship in the context of the music festivals industry.</a:t>
            </a:r>
          </a:p>
          <a:p>
            <a:pPr marL="0" marR="0" indent="0" algn="l" defTabSz="914400" rtl="0" eaLnBrk="1" fontAlgn="auto" latinLnBrk="0" hangingPunct="1">
              <a:lnSpc>
                <a:spcPct val="100000"/>
              </a:lnSpc>
              <a:spcBef>
                <a:spcPct val="0"/>
              </a:spcBef>
              <a:spcAft>
                <a:spcPct val="0"/>
              </a:spcAft>
              <a:buClrTx/>
              <a:buSzTx/>
              <a:buFontTx/>
              <a:buNone/>
              <a:defRPr/>
            </a:pPr>
            <a:r>
              <a:rPr lang="en-GB" baseline="0"/>
              <a:t>The video covers numerous parts of the syllabus, including content coverage of </a:t>
            </a:r>
            <a:r>
              <a:rPr lang="en-GB"/>
              <a:t>entrepreneurship, business opportunities, gaps in the market, intellectual property rights, legal business entities, and market research.</a:t>
            </a:r>
          </a:p>
          <a:p>
            <a:pPr marL="0" marR="0" indent="0" algn="l" defTabSz="914400" rtl="0" eaLnBrk="1" fontAlgn="auto" latinLnBrk="0" hangingPunct="1">
              <a:lnSpc>
                <a:spcPct val="100000"/>
              </a:lnSpc>
              <a:spcBef>
                <a:spcPct val="0"/>
              </a:spcBef>
              <a:spcAft>
                <a:spcPct val="0"/>
              </a:spcAft>
              <a:buClrTx/>
              <a:buSzTx/>
              <a:buFontTx/>
              <a:buNone/>
              <a:defRPr/>
            </a:pPr>
            <a:r>
              <a:rPr lang="en-GB" baseline="0"/>
              <a:t>YouTube link: https://youtu.be/8zlFzxmxXfE</a:t>
            </a:r>
          </a:p>
        </p:txBody>
      </p:sp>
      <p:sp>
        <p:nvSpPr>
          <p:cNvPr id="4" name="Slide Number Placeholder 3">
            <a:extLst>
              <a:ext uri="{FF2B5EF4-FFF2-40B4-BE49-F238E27FC236}">
                <a16:creationId xmlns:a16="http://schemas.microsoft.com/office/drawing/2014/main" id="{25397348-2B78-77DA-3926-B66221DEE14A}"/>
              </a:ext>
            </a:extLst>
          </p:cNvPr>
          <p:cNvSpPr>
            <a:spLocks noGrp="1"/>
          </p:cNvSpPr>
          <p:nvPr>
            <p:ph type="sldNum" sz="quarter" idx="10"/>
          </p:nvPr>
        </p:nvSpPr>
        <p:spPr/>
        <p:txBody>
          <a:bodyPr/>
          <a:lstStyle/>
          <a:p>
            <a:fld id="{D417D6E6-5DFE-43BB-82A5-73A01D0615F7}" type="slidenum">
              <a:rPr lang="en-GB" smtClean="0"/>
              <a:t>17</a:t>
            </a:fld>
            <a:endParaRPr lang="en-GB"/>
          </a:p>
        </p:txBody>
      </p:sp>
    </p:spTree>
    <p:extLst>
      <p:ext uri="{BB962C8B-B14F-4D97-AF65-F5344CB8AC3E}">
        <p14:creationId xmlns:p14="http://schemas.microsoft.com/office/powerpoint/2010/main" val="939512802"/>
      </p:ext>
    </p:extLst>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a:extLst>
            <a:ext uri="{FF2B5EF4-FFF2-40B4-BE49-F238E27FC236}">
              <a16:creationId xmlns:a16="http://schemas.microsoft.com/office/drawing/2014/main" id="{B828A16F-A4D1-6A7C-BADF-C48585C33040}"/>
            </a:ext>
          </a:extLst>
        </p:cNvPr>
        <p:cNvGrpSpPr/>
        <p:nvPr/>
      </p:nvGrpSpPr>
      <p:grpSpPr>
        <a:xfrm>
          <a:off x="0" y="0"/>
          <a:ext cx="0" cy="0"/>
        </a:xfrm>
      </p:grpSpPr>
      <p:sp>
        <p:nvSpPr>
          <p:cNvPr id="2" name="Slide Image Placeholder 1">
            <a:extLst>
              <a:ext uri="{FF2B5EF4-FFF2-40B4-BE49-F238E27FC236}">
                <a16:creationId xmlns:a16="http://schemas.microsoft.com/office/drawing/2014/main" id="{D81B8225-6168-38DF-A1CE-35065FB335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D17BEC-9049-E20A-FEC4-C50D0B13BF83}"/>
              </a:ext>
            </a:extLst>
          </p:cNvPr>
          <p:cNvSpPr>
            <a:spLocks noGrp="1"/>
          </p:cNvSpPr>
          <p:nvPr>
            <p:ph type="body" idx="1"/>
          </p:nvPr>
        </p:nvSpPr>
        <p:spPr/>
        <p:txBody>
          <a:bodyPr/>
          <a:lstStyle/>
          <a:p>
            <a:pPr marL="0" marR="0" indent="0" algn="l" defTabSz="914400" rtl="0" eaLnBrk="1" fontAlgn="auto" latinLnBrk="0" hangingPunct="1">
              <a:lnSpc>
                <a:spcPct val="100000"/>
              </a:lnSpc>
              <a:spcBef>
                <a:spcPct val="0"/>
              </a:spcBef>
              <a:spcAft>
                <a:spcPct val="0"/>
              </a:spcAft>
              <a:buClrTx/>
              <a:buSzTx/>
              <a:buFontTx/>
              <a:buNone/>
              <a:defRPr/>
            </a:pPr>
            <a:r>
              <a:rPr lang="en-GB"/>
              <a:t>This is a great video to revise franchising, in the context of the musical festivals industry.</a:t>
            </a:r>
          </a:p>
          <a:p>
            <a:pPr marL="0" marR="0" indent="0" algn="l" defTabSz="914400" rtl="0" eaLnBrk="1" fontAlgn="auto" latinLnBrk="0" hangingPunct="1">
              <a:lnSpc>
                <a:spcPct val="100000"/>
              </a:lnSpc>
              <a:spcBef>
                <a:spcPct val="0"/>
              </a:spcBef>
              <a:spcAft>
                <a:spcPct val="0"/>
              </a:spcAft>
              <a:buClrTx/>
              <a:buSzTx/>
              <a:buFontTx/>
              <a:buNone/>
              <a:defRPr/>
            </a:pPr>
            <a:r>
              <a:rPr lang="en-GB" baseline="0"/>
              <a:t>https://youtu.be/sfXMfm6XiOM</a:t>
            </a:r>
          </a:p>
        </p:txBody>
      </p:sp>
      <p:sp>
        <p:nvSpPr>
          <p:cNvPr id="4" name="Slide Number Placeholder 3">
            <a:extLst>
              <a:ext uri="{FF2B5EF4-FFF2-40B4-BE49-F238E27FC236}">
                <a16:creationId xmlns:a16="http://schemas.microsoft.com/office/drawing/2014/main" id="{84EFAC77-7E02-756A-C933-B8677812AA97}"/>
              </a:ext>
            </a:extLst>
          </p:cNvPr>
          <p:cNvSpPr>
            <a:spLocks noGrp="1"/>
          </p:cNvSpPr>
          <p:nvPr>
            <p:ph type="sldNum" sz="quarter" idx="10"/>
          </p:nvPr>
        </p:nvSpPr>
        <p:spPr/>
        <p:txBody>
          <a:bodyPr/>
          <a:lstStyle/>
          <a:p>
            <a:fld id="{D417D6E6-5DFE-43BB-82A5-73A01D0615F7}" type="slidenum">
              <a:rPr lang="en-GB" smtClean="0"/>
              <a:t>18</a:t>
            </a:fld>
            <a:endParaRPr lang="en-GB"/>
          </a:p>
        </p:txBody>
      </p:sp>
    </p:spTree>
    <p:extLst>
      <p:ext uri="{BB962C8B-B14F-4D97-AF65-F5344CB8AC3E}">
        <p14:creationId xmlns:p14="http://schemas.microsoft.com/office/powerpoint/2010/main" val="2563123595"/>
      </p:ext>
    </p:extLst>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a:extLst>
            <a:ext uri="{FF2B5EF4-FFF2-40B4-BE49-F238E27FC236}">
              <a16:creationId xmlns:a16="http://schemas.microsoft.com/office/drawing/2014/main" id="{8F19E80D-53CD-1298-E225-6939070F13B2}"/>
            </a:ext>
          </a:extLst>
        </p:cNvPr>
        <p:cNvGrpSpPr/>
        <p:nvPr/>
      </p:nvGrpSpPr>
      <p:grpSpPr>
        <a:xfrm>
          <a:off x="0" y="0"/>
          <a:ext cx="0" cy="0"/>
        </a:xfrm>
      </p:grpSpPr>
      <p:sp>
        <p:nvSpPr>
          <p:cNvPr id="2" name="Slide Image Placeholder 1">
            <a:extLst>
              <a:ext uri="{FF2B5EF4-FFF2-40B4-BE49-F238E27FC236}">
                <a16:creationId xmlns:a16="http://schemas.microsoft.com/office/drawing/2014/main" id="{3609A011-256E-D374-EE94-044E65CBAC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D58294-7732-5E80-0172-21869C09CAAF}"/>
              </a:ext>
            </a:extLst>
          </p:cNvPr>
          <p:cNvSpPr>
            <a:spLocks noGrp="1"/>
          </p:cNvSpPr>
          <p:nvPr>
            <p:ph type="body" idx="1"/>
          </p:nvPr>
        </p:nvSpPr>
        <p:spPr/>
        <p:txBody>
          <a:bodyPr/>
          <a:lstStyle/>
          <a:p>
            <a:pPr marL="0" marR="0" indent="0" algn="l" defTabSz="914400" rtl="0" eaLnBrk="1" fontAlgn="auto" latinLnBrk="0" hangingPunct="1">
              <a:lnSpc>
                <a:spcPct val="100000"/>
              </a:lnSpc>
              <a:spcBef>
                <a:spcPct val="0"/>
              </a:spcBef>
              <a:spcAft>
                <a:spcPct val="0"/>
              </a:spcAft>
              <a:buClrTx/>
              <a:buSzTx/>
              <a:buFontTx/>
              <a:buNone/>
              <a:defRPr/>
            </a:pPr>
            <a:r>
              <a:rPr lang="en-GB"/>
              <a:t>This is a great video to revise the differences between private and public limited companies, in the context of the musical festivals industry.</a:t>
            </a:r>
          </a:p>
          <a:p>
            <a:pPr marL="0" marR="0" indent="0" algn="l" defTabSz="914400" rtl="0" eaLnBrk="1" fontAlgn="auto" latinLnBrk="0" hangingPunct="1">
              <a:lnSpc>
                <a:spcPct val="100000"/>
              </a:lnSpc>
              <a:spcBef>
                <a:spcPct val="0"/>
              </a:spcBef>
              <a:spcAft>
                <a:spcPct val="0"/>
              </a:spcAft>
              <a:buClrTx/>
              <a:buSzTx/>
              <a:buFontTx/>
              <a:buNone/>
              <a:defRPr/>
            </a:pPr>
            <a:r>
              <a:rPr lang="en-GB" baseline="0"/>
              <a:t>https://youtu.be/OFIuIiml1q0</a:t>
            </a:r>
          </a:p>
        </p:txBody>
      </p:sp>
      <p:sp>
        <p:nvSpPr>
          <p:cNvPr id="4" name="Slide Number Placeholder 3">
            <a:extLst>
              <a:ext uri="{FF2B5EF4-FFF2-40B4-BE49-F238E27FC236}">
                <a16:creationId xmlns:a16="http://schemas.microsoft.com/office/drawing/2014/main" id="{B04A9715-B04F-CACD-D657-580A9AFF21A4}"/>
              </a:ext>
            </a:extLst>
          </p:cNvPr>
          <p:cNvSpPr>
            <a:spLocks noGrp="1"/>
          </p:cNvSpPr>
          <p:nvPr>
            <p:ph type="sldNum" sz="quarter" idx="10"/>
          </p:nvPr>
        </p:nvSpPr>
        <p:spPr/>
        <p:txBody>
          <a:bodyPr/>
          <a:lstStyle/>
          <a:p>
            <a:fld id="{D417D6E6-5DFE-43BB-82A5-73A01D0615F7}" type="slidenum">
              <a:rPr lang="en-GB" smtClean="0"/>
              <a:t>19</a:t>
            </a:fld>
            <a:endParaRPr lang="en-GB"/>
          </a:p>
        </p:txBody>
      </p:sp>
    </p:spTree>
    <p:extLst>
      <p:ext uri="{BB962C8B-B14F-4D97-AF65-F5344CB8AC3E}">
        <p14:creationId xmlns:p14="http://schemas.microsoft.com/office/powerpoint/2010/main" val="2103642104"/>
      </p:ext>
    </p:extLst>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a:extLst>
            <a:ext uri="{FF2B5EF4-FFF2-40B4-BE49-F238E27FC236}">
              <a16:creationId xmlns:a16="http://schemas.microsoft.com/office/drawing/2014/main" id="{BFCC5769-AF4E-8494-886A-5D2720B92BEE}"/>
            </a:ext>
          </a:extLst>
        </p:cNvPr>
        <p:cNvGrpSpPr/>
        <p:nvPr/>
      </p:nvGrpSpPr>
      <p:grpSpPr>
        <a:xfrm>
          <a:off x="0" y="0"/>
          <a:ext cx="0" cy="0"/>
        </a:xfrm>
      </p:grpSpPr>
      <p:sp>
        <p:nvSpPr>
          <p:cNvPr id="2" name="Slide Image Placeholder 1">
            <a:extLst>
              <a:ext uri="{FF2B5EF4-FFF2-40B4-BE49-F238E27FC236}">
                <a16:creationId xmlns:a16="http://schemas.microsoft.com/office/drawing/2014/main" id="{2F832653-56FE-BAD4-C81B-16CB7AA180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4CAB10-57B1-0BEC-DC8F-044ED926FB57}"/>
              </a:ext>
            </a:extLst>
          </p:cNvPr>
          <p:cNvSpPr>
            <a:spLocks noGrp="1"/>
          </p:cNvSpPr>
          <p:nvPr>
            <p:ph type="body" idx="1"/>
          </p:nvPr>
        </p:nvSpPr>
        <p:spPr/>
        <p:txBody>
          <a:bodyPr/>
          <a:lstStyle/>
          <a:p>
            <a:pPr marL="0" marR="0" indent="0" algn="l" defTabSz="914400" rtl="0" eaLnBrk="1" fontAlgn="auto" latinLnBrk="0" hangingPunct="1">
              <a:lnSpc>
                <a:spcPct val="100000"/>
              </a:lnSpc>
              <a:spcBef>
                <a:spcPct val="0"/>
              </a:spcBef>
              <a:spcAft>
                <a:spcPct val="0"/>
              </a:spcAft>
              <a:buClrTx/>
              <a:buSzTx/>
              <a:buFontTx/>
              <a:buNone/>
              <a:defRPr/>
            </a:pPr>
            <a:r>
              <a:rPr lang="en-GB"/>
              <a:t>This is a great video to revise cash flow management, costs, revenues, break-even, and profits, in the context of the musical festivals industry.</a:t>
            </a:r>
          </a:p>
          <a:p>
            <a:pPr marL="0" marR="0" indent="0" algn="l" defTabSz="914400" rtl="0" eaLnBrk="1" fontAlgn="auto" latinLnBrk="0" hangingPunct="1">
              <a:lnSpc>
                <a:spcPct val="100000"/>
              </a:lnSpc>
              <a:spcBef>
                <a:spcPct val="0"/>
              </a:spcBef>
              <a:spcAft>
                <a:spcPct val="0"/>
              </a:spcAft>
              <a:buClrTx/>
              <a:buSzTx/>
              <a:buFontTx/>
              <a:buNone/>
              <a:defRPr/>
            </a:pPr>
            <a:r>
              <a:rPr lang="en-GB" baseline="0"/>
              <a:t>https://youtu.be/wCds6YxPUv8</a:t>
            </a:r>
          </a:p>
        </p:txBody>
      </p:sp>
      <p:sp>
        <p:nvSpPr>
          <p:cNvPr id="4" name="Slide Number Placeholder 3">
            <a:extLst>
              <a:ext uri="{FF2B5EF4-FFF2-40B4-BE49-F238E27FC236}">
                <a16:creationId xmlns:a16="http://schemas.microsoft.com/office/drawing/2014/main" id="{08F1B184-58FE-B29D-F5CB-DB070A6A9794}"/>
              </a:ext>
            </a:extLst>
          </p:cNvPr>
          <p:cNvSpPr>
            <a:spLocks noGrp="1"/>
          </p:cNvSpPr>
          <p:nvPr>
            <p:ph type="sldNum" sz="quarter" idx="10"/>
          </p:nvPr>
        </p:nvSpPr>
        <p:spPr/>
        <p:txBody>
          <a:bodyPr/>
          <a:lstStyle/>
          <a:p>
            <a:fld id="{D417D6E6-5DFE-43BB-82A5-73A01D0615F7}" type="slidenum">
              <a:rPr lang="en-GB" smtClean="0"/>
              <a:t>20</a:t>
            </a:fld>
            <a:endParaRPr lang="en-GB"/>
          </a:p>
        </p:txBody>
      </p:sp>
    </p:spTree>
    <p:extLst>
      <p:ext uri="{BB962C8B-B14F-4D97-AF65-F5344CB8AC3E}">
        <p14:creationId xmlns:p14="http://schemas.microsoft.com/office/powerpoint/2010/main" val="2563054418"/>
      </p:ext>
    </p:extLst>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a:t>According to </a:t>
            </a:r>
            <a:r>
              <a:rPr lang="en-GB"/>
              <a:t>estimates from </a:t>
            </a:r>
            <a:r>
              <a:rPr lang="en-GB">
                <a:hlinkClick r:id="rId3"/>
              </a:rPr>
              <a:t>Statista Market Insights</a:t>
            </a:r>
            <a:r>
              <a:rPr lang="en-GB"/>
              <a:t>, the entire music event industry, including music festivals and concerts, is expected to return to its pre-pandemic growth trajectory as shown above.</a:t>
            </a:r>
            <a:endParaRPr lang="en-GB" baseline="0"/>
          </a:p>
          <a:p>
            <a:r>
              <a:rPr lang="en-GB" baseline="0"/>
              <a:t>Source: https://www.statista.com/chart/30261/estimated-gross-merchandise-value-of-online-ticket-sales-to-music-events-worldwide/</a:t>
            </a:r>
          </a:p>
        </p:txBody>
      </p:sp>
      <p:sp>
        <p:nvSpPr>
          <p:cNvPr id="4" name="Header Placeholder 3"/>
          <p:cNvSpPr>
            <a:spLocks noGrp="1"/>
          </p:cNvSpPr>
          <p:nvPr>
            <p:ph type="hdr" sz="quarter" idx="10"/>
          </p:nvPr>
        </p:nvSpPr>
        <p:spPr/>
        <p:txBody>
          <a:bodyPr/>
          <a:lstStyle/>
          <a:p>
            <a:pPr>
              <a:defRPr/>
            </a:pPr>
            <a:r>
              <a:rPr lang="en-US"/>
              <a:t>Tutor2u Economics Revision</a:t>
            </a:r>
          </a:p>
        </p:txBody>
      </p:sp>
      <p:sp>
        <p:nvSpPr>
          <p:cNvPr id="5" name="Footer Placeholder 4"/>
          <p:cNvSpPr>
            <a:spLocks noGrp="1"/>
          </p:cNvSpPr>
          <p:nvPr>
            <p:ph type="ftr" sz="quarter" idx="11"/>
          </p:nvPr>
        </p:nvSpPr>
        <p:spPr/>
        <p:txBody>
          <a:bodyPr/>
          <a:lstStyle/>
          <a:p>
            <a:pPr>
              <a:defRPr/>
            </a:pPr>
            <a:r>
              <a:rPr lang="en-US"/>
              <a:t>Geoff Riley www.tutor2u.com</a:t>
            </a:r>
          </a:p>
        </p:txBody>
      </p:sp>
      <p:sp>
        <p:nvSpPr>
          <p:cNvPr id="6" name="Slide Number Placeholder 5"/>
          <p:cNvSpPr>
            <a:spLocks noGrp="1"/>
          </p:cNvSpPr>
          <p:nvPr>
            <p:ph type="sldNum" sz="quarter" idx="12"/>
          </p:nvPr>
        </p:nvSpPr>
        <p:spPr/>
        <p:txBody>
          <a:bodyPr/>
          <a:lstStyle/>
          <a:p>
            <a:pPr>
              <a:defRPr/>
            </a:pPr>
            <a:fld id="{17ACE24B-804D-4A54-8805-02E81E037F0E}" type="slidenum">
              <a:rPr lang="en-US" smtClean="0"/>
              <a:pPr>
                <a:defRPr/>
              </a:pPr>
              <a:t>21</a:t>
            </a:fld>
            <a:endParaRPr lang="en-US"/>
          </a:p>
        </p:txBody>
      </p:sp>
    </p:spTree>
    <p:extLst>
      <p:ext uri="{BB962C8B-B14F-4D97-AF65-F5344CB8AC3E}">
        <p14:creationId xmlns:p14="http://schemas.microsoft.com/office/powerpoint/2010/main" val="3396830362"/>
      </p:ext>
    </p:extLst>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Students are encouraged to conduct secondary (desk) research to find data to back their analyses. For example, Statista findings (previous slide) shows that organizers of music festivals, such as Glastonbury Festival, can look forward to  the long-awaited return-to-normal gigs, whereby music lovers can enjoy the most carefree summer since 2019 (after which COVID-19 hit).</a:t>
            </a:r>
          </a:p>
        </p:txBody>
      </p:sp>
      <p:sp>
        <p:nvSpPr>
          <p:cNvPr id="4" name="Slide Number Placeholder 3"/>
          <p:cNvSpPr>
            <a:spLocks noGrp="1"/>
          </p:cNvSpPr>
          <p:nvPr>
            <p:ph type="sldNum" sz="quarter" idx="5"/>
          </p:nvPr>
        </p:nvSpPr>
        <p:spPr/>
        <p:txBody>
          <a:bodyPr/>
          <a:lstStyle/>
          <a:p>
            <a:fld id="{D417D6E6-5DFE-43BB-82A5-73A01D0615F7}" type="slidenum">
              <a:rPr lang="en-GB" smtClean="0"/>
              <a:t>22</a:t>
            </a:fld>
            <a:endParaRPr lang="en-GB"/>
          </a:p>
        </p:txBody>
      </p:sp>
    </p:spTree>
    <p:extLst>
      <p:ext uri="{BB962C8B-B14F-4D97-AF65-F5344CB8AC3E}">
        <p14:creationId xmlns:p14="http://schemas.microsoft.com/office/powerpoint/2010/main" val="266509616"/>
      </p:ext>
    </p:extLst>
  </p:cSld>
  <p:clrMapOvr>
    <a:masterClrMapping/>
  </p:clrMapOvr>
</p:notes>
</file>

<file path=ppt/notesSlides/notesSlide2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See notes for previous slide (SWOT analysis)</a:t>
            </a:r>
          </a:p>
        </p:txBody>
      </p:sp>
      <p:sp>
        <p:nvSpPr>
          <p:cNvPr id="4" name="Slide Number Placeholder 3"/>
          <p:cNvSpPr>
            <a:spLocks noGrp="1"/>
          </p:cNvSpPr>
          <p:nvPr>
            <p:ph type="sldNum" sz="quarter" idx="5"/>
          </p:nvPr>
        </p:nvSpPr>
        <p:spPr/>
        <p:txBody>
          <a:bodyPr/>
          <a:lstStyle/>
          <a:p>
            <a:fld id="{D417D6E6-5DFE-43BB-82A5-73A01D0615F7}" type="slidenum">
              <a:rPr lang="en-GB" smtClean="0"/>
              <a:t>23</a:t>
            </a:fld>
            <a:endParaRPr lang="en-GB"/>
          </a:p>
        </p:txBody>
      </p:sp>
    </p:spTree>
    <p:extLst>
      <p:ext uri="{BB962C8B-B14F-4D97-AF65-F5344CB8AC3E}">
        <p14:creationId xmlns:p14="http://schemas.microsoft.com/office/powerpoint/2010/main" val="1164399519"/>
      </p:ext>
    </p:extLst>
  </p:cSld>
  <p:clrMapOvr>
    <a:masterClrMapping/>
  </p:clrMapOvr>
</p:notes>
</file>

<file path=ppt/notesSlides/notesSlide2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a:extLst>
            <a:ext uri="{FF2B5EF4-FFF2-40B4-BE49-F238E27FC236}">
              <a16:creationId xmlns:a16="http://schemas.microsoft.com/office/drawing/2014/main" id="{5BF573DA-212B-A2A3-363A-9B155EB63DB7}"/>
            </a:ext>
          </a:extLst>
        </p:cNvPr>
        <p:cNvGrpSpPr/>
        <p:nvPr/>
      </p:nvGrpSpPr>
      <p:grpSpPr>
        <a:xfrm>
          <a:off x="0" y="0"/>
          <a:ext cx="0" cy="0"/>
        </a:xfrm>
      </p:grpSpPr>
      <p:sp>
        <p:nvSpPr>
          <p:cNvPr id="2" name="Slide Image Placeholder 1">
            <a:extLst>
              <a:ext uri="{FF2B5EF4-FFF2-40B4-BE49-F238E27FC236}">
                <a16:creationId xmlns:a16="http://schemas.microsoft.com/office/drawing/2014/main" id="{7E7FD1EB-F48C-C321-B26B-E3772CDEDB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3DDDFB-421D-8BF7-0554-E99F93B9157C}"/>
              </a:ext>
            </a:extLst>
          </p:cNvPr>
          <p:cNvSpPr>
            <a:spLocks noGrp="1"/>
          </p:cNvSpPr>
          <p:nvPr>
            <p:ph type="body" idx="1"/>
          </p:nvPr>
        </p:nvSpPr>
        <p:spPr/>
        <p:txBody>
          <a:bodyPr/>
          <a:lstStyle/>
          <a:p>
            <a:r>
              <a:rPr lang="en-GB"/>
              <a:t>Note that some of these questions appear in the mock exam papers in the main Case Study Pack</a:t>
            </a:r>
          </a:p>
        </p:txBody>
      </p:sp>
      <p:sp>
        <p:nvSpPr>
          <p:cNvPr id="4" name="Slide Number Placeholder 3">
            <a:extLst>
              <a:ext uri="{FF2B5EF4-FFF2-40B4-BE49-F238E27FC236}">
                <a16:creationId xmlns:a16="http://schemas.microsoft.com/office/drawing/2014/main" id="{B28E8AF1-737A-3903-4DB8-74E9C1EDA077}"/>
              </a:ext>
            </a:extLst>
          </p:cNvPr>
          <p:cNvSpPr>
            <a:spLocks noGrp="1"/>
          </p:cNvSpPr>
          <p:nvPr>
            <p:ph type="sldNum" sz="quarter" idx="5"/>
          </p:nvPr>
        </p:nvSpPr>
        <p:spPr/>
        <p:txBody>
          <a:bodyPr/>
          <a:lstStyle/>
          <a:p>
            <a:fld id="{9242E07A-D697-462F-A25E-2C425D8B6B18}" type="slidenum">
              <a:rPr lang="en-GB" smtClean="0"/>
              <a:t>24</a:t>
            </a:fld>
            <a:endParaRPr lang="en-GB"/>
          </a:p>
        </p:txBody>
      </p:sp>
    </p:spTree>
    <p:extLst>
      <p:ext uri="{BB962C8B-B14F-4D97-AF65-F5344CB8AC3E}">
        <p14:creationId xmlns:p14="http://schemas.microsoft.com/office/powerpoint/2010/main" val="2551299832"/>
      </p:ext>
    </p:extLst>
  </p:cSld>
  <p:clrMapOvr>
    <a:masterClrMapping/>
  </p:clrMapOvr>
</p:notes>
</file>

<file path=ppt/notesSlides/notesSlide2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These 2-mark questions use AO1 command terms</a:t>
            </a:r>
          </a:p>
        </p:txBody>
      </p:sp>
      <p:sp>
        <p:nvSpPr>
          <p:cNvPr id="4" name="Slide Number Placeholder 3"/>
          <p:cNvSpPr>
            <a:spLocks noGrp="1"/>
          </p:cNvSpPr>
          <p:nvPr>
            <p:ph type="sldNum" sz="quarter" idx="5"/>
          </p:nvPr>
        </p:nvSpPr>
        <p:spPr/>
        <p:txBody>
          <a:bodyPr/>
          <a:lstStyle/>
          <a:p>
            <a:fld id="{D417D6E6-5DFE-43BB-82A5-73A01D0615F7}" type="slidenum">
              <a:rPr lang="en-GB" smtClean="0"/>
              <a:t>25</a:t>
            </a:fld>
            <a:endParaRPr lang="en-GB"/>
          </a:p>
        </p:txBody>
      </p:sp>
    </p:spTree>
    <p:extLst>
      <p:ext uri="{BB962C8B-B14F-4D97-AF65-F5344CB8AC3E}">
        <p14:creationId xmlns:p14="http://schemas.microsoft.com/office/powerpoint/2010/main" val="2712846306"/>
      </p:ext>
    </p:extLst>
  </p:cSld>
  <p:clrMapOvr>
    <a:masterClrMapping/>
  </p:clrMapOvr>
</p:notes>
</file>

<file path=ppt/notesSlides/notesSlide2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a:t>These 2-mark questions use AO1 command terms</a:t>
            </a:r>
          </a:p>
          <a:p>
            <a:endParaRPr lang="en-GB"/>
          </a:p>
        </p:txBody>
      </p:sp>
      <p:sp>
        <p:nvSpPr>
          <p:cNvPr id="4" name="Slide Number Placeholder 3"/>
          <p:cNvSpPr>
            <a:spLocks noGrp="1"/>
          </p:cNvSpPr>
          <p:nvPr>
            <p:ph type="sldNum" sz="quarter" idx="5"/>
          </p:nvPr>
        </p:nvSpPr>
        <p:spPr/>
        <p:txBody>
          <a:bodyPr/>
          <a:lstStyle/>
          <a:p>
            <a:fld id="{D417D6E6-5DFE-43BB-82A5-73A01D0615F7}" type="slidenum">
              <a:rPr lang="en-GB" smtClean="0"/>
              <a:t>26</a:t>
            </a:fld>
            <a:endParaRPr lang="en-GB"/>
          </a:p>
        </p:txBody>
      </p:sp>
    </p:spTree>
    <p:extLst>
      <p:ext uri="{BB962C8B-B14F-4D97-AF65-F5344CB8AC3E}">
        <p14:creationId xmlns:p14="http://schemas.microsoft.com/office/powerpoint/2010/main" val="4041181419"/>
      </p:ext>
    </p:extLst>
  </p:cSld>
  <p:clrMapOvr>
    <a:masterClrMapping/>
  </p:clrMapOvr>
</p:notes>
</file>

<file path=ppt/notesSlides/notesSlide2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a:t>These 2-mark questions use AO2 command terms</a:t>
            </a:r>
          </a:p>
        </p:txBody>
      </p:sp>
      <p:sp>
        <p:nvSpPr>
          <p:cNvPr id="4" name="Slide Number Placeholder 3"/>
          <p:cNvSpPr>
            <a:spLocks noGrp="1"/>
          </p:cNvSpPr>
          <p:nvPr>
            <p:ph type="sldNum" sz="quarter" idx="5"/>
          </p:nvPr>
        </p:nvSpPr>
        <p:spPr/>
        <p:txBody>
          <a:bodyPr/>
          <a:lstStyle/>
          <a:p>
            <a:fld id="{D417D6E6-5DFE-43BB-82A5-73A01D0615F7}" type="slidenum">
              <a:rPr lang="en-GB" smtClean="0"/>
              <a:t>27</a:t>
            </a:fld>
            <a:endParaRPr lang="en-GB"/>
          </a:p>
        </p:txBody>
      </p:sp>
    </p:spTree>
    <p:extLst>
      <p:ext uri="{BB962C8B-B14F-4D97-AF65-F5344CB8AC3E}">
        <p14:creationId xmlns:p14="http://schemas.microsoft.com/office/powerpoint/2010/main" val="4021817428"/>
      </p:ext>
    </p:extLst>
  </p:cSld>
  <p:clrMapOvr>
    <a:masterClrMapping/>
  </p:clrMapOvr>
</p:notes>
</file>

<file path=ppt/notesSlides/notesSlide2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a:t>These 2-mark questions use AO2 command terms</a:t>
            </a:r>
          </a:p>
          <a:p>
            <a:endParaRPr lang="en-GB"/>
          </a:p>
        </p:txBody>
      </p:sp>
      <p:sp>
        <p:nvSpPr>
          <p:cNvPr id="4" name="Slide Number Placeholder 3"/>
          <p:cNvSpPr>
            <a:spLocks noGrp="1"/>
          </p:cNvSpPr>
          <p:nvPr>
            <p:ph type="sldNum" sz="quarter" idx="5"/>
          </p:nvPr>
        </p:nvSpPr>
        <p:spPr/>
        <p:txBody>
          <a:bodyPr/>
          <a:lstStyle/>
          <a:p>
            <a:fld id="{D417D6E6-5DFE-43BB-82A5-73A01D0615F7}" type="slidenum">
              <a:rPr lang="en-GB" smtClean="0"/>
              <a:t>28</a:t>
            </a:fld>
            <a:endParaRPr lang="en-GB"/>
          </a:p>
        </p:txBody>
      </p:sp>
    </p:spTree>
    <p:extLst>
      <p:ext uri="{BB962C8B-B14F-4D97-AF65-F5344CB8AC3E}">
        <p14:creationId xmlns:p14="http://schemas.microsoft.com/office/powerpoint/2010/main" val="1394731459"/>
      </p:ext>
    </p:extLst>
  </p:cSld>
  <p:clrMapOvr>
    <a:masterClrMapping/>
  </p:clrMapOvr>
</p:notes>
</file>

<file path=ppt/notesSlides/notesSlide2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Application is crucial for all 6-mark questions. Without appropriate application of the stimulus material, candidates will typically be awarded no more than half of the available marks.</a:t>
            </a:r>
          </a:p>
        </p:txBody>
      </p:sp>
      <p:sp>
        <p:nvSpPr>
          <p:cNvPr id="4" name="Slide Number Placeholder 3"/>
          <p:cNvSpPr>
            <a:spLocks noGrp="1"/>
          </p:cNvSpPr>
          <p:nvPr>
            <p:ph type="sldNum" sz="quarter" idx="5"/>
          </p:nvPr>
        </p:nvSpPr>
        <p:spPr/>
        <p:txBody>
          <a:bodyPr/>
          <a:lstStyle/>
          <a:p>
            <a:fld id="{D417D6E6-5DFE-43BB-82A5-73A01D0615F7}" type="slidenum">
              <a:rPr lang="en-GB" smtClean="0"/>
              <a:t>29</a:t>
            </a:fld>
            <a:endParaRPr lang="en-GB"/>
          </a:p>
        </p:txBody>
      </p:sp>
    </p:spTree>
    <p:extLst>
      <p:ext uri="{BB962C8B-B14F-4D97-AF65-F5344CB8AC3E}">
        <p14:creationId xmlns:p14="http://schemas.microsoft.com/office/powerpoint/2010/main" val="816951943"/>
      </p:ext>
    </p:extLst>
  </p:cSld>
  <p:clrMapOvr>
    <a:masterClrMapping/>
  </p:clrMapOvr>
</p:notes>
</file>

<file path=ppt/notesSlides/notesSlide2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Remind students that they should answer only </a:t>
            </a:r>
            <a:r>
              <a:rPr lang="en-GB" b="1"/>
              <a:t>one </a:t>
            </a:r>
            <a:r>
              <a:rPr lang="en-GB" b="0"/>
              <a:t>question in Section B</a:t>
            </a:r>
            <a:endParaRPr lang="en-GB"/>
          </a:p>
        </p:txBody>
      </p:sp>
      <p:sp>
        <p:nvSpPr>
          <p:cNvPr id="4" name="Slide Number Placeholder 3"/>
          <p:cNvSpPr>
            <a:spLocks noGrp="1"/>
          </p:cNvSpPr>
          <p:nvPr>
            <p:ph type="sldNum" sz="quarter" idx="5"/>
          </p:nvPr>
        </p:nvSpPr>
        <p:spPr/>
        <p:txBody>
          <a:bodyPr/>
          <a:lstStyle/>
          <a:p>
            <a:fld id="{D417D6E6-5DFE-43BB-82A5-73A01D0615F7}" type="slidenum">
              <a:rPr lang="en-GB" smtClean="0"/>
              <a:t>30</a:t>
            </a:fld>
            <a:endParaRPr lang="en-GB"/>
          </a:p>
        </p:txBody>
      </p:sp>
    </p:spTree>
    <p:extLst>
      <p:ext uri="{BB962C8B-B14F-4D97-AF65-F5344CB8AC3E}">
        <p14:creationId xmlns:p14="http://schemas.microsoft.com/office/powerpoint/2010/main" val="1256500834"/>
      </p:ext>
    </p:extLst>
  </p:cSld>
  <p:clrMapOvr>
    <a:masterClrMapping/>
  </p:clrMapOvr>
</p:notes>
</file>

<file path=ppt/notesSlides/notesSlide3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Source: Teacher Support Material, page 56</a:t>
            </a:r>
          </a:p>
        </p:txBody>
      </p:sp>
      <p:sp>
        <p:nvSpPr>
          <p:cNvPr id="4" name="Slide Number Placeholder 3"/>
          <p:cNvSpPr>
            <a:spLocks noGrp="1"/>
          </p:cNvSpPr>
          <p:nvPr>
            <p:ph type="sldNum" sz="quarter" idx="5"/>
          </p:nvPr>
        </p:nvSpPr>
        <p:spPr/>
        <p:txBody>
          <a:bodyPr/>
          <a:lstStyle/>
          <a:p>
            <a:fld id="{D417D6E6-5DFE-43BB-82A5-73A01D0615F7}" type="slidenum">
              <a:rPr lang="en-GB" smtClean="0"/>
              <a:t>32</a:t>
            </a:fld>
            <a:endParaRPr lang="en-GB"/>
          </a:p>
        </p:txBody>
      </p:sp>
    </p:spTree>
    <p:extLst>
      <p:ext uri="{BB962C8B-B14F-4D97-AF65-F5344CB8AC3E}">
        <p14:creationId xmlns:p14="http://schemas.microsoft.com/office/powerpoint/2010/main" val="2046991749"/>
      </p:ext>
    </p:extLst>
  </p:cSld>
  <p:clrMapOvr>
    <a:masterClrMapping/>
  </p:clrMapOvr>
</p:notes>
</file>

<file path=ppt/notesSlides/notesSlide3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a:extLst>
            <a:ext uri="{FF2B5EF4-FFF2-40B4-BE49-F238E27FC236}">
              <a16:creationId xmlns:a16="http://schemas.microsoft.com/office/drawing/2014/main" id="{6EFBB56E-DCCB-2E63-E60A-B49FE45EBF54}"/>
            </a:ext>
          </a:extLst>
        </p:cNvPr>
        <p:cNvGrpSpPr/>
        <p:nvPr/>
      </p:nvGrpSpPr>
      <p:grpSpPr>
        <a:xfrm>
          <a:off x="0" y="0"/>
          <a:ext cx="0" cy="0"/>
        </a:xfrm>
      </p:grpSpPr>
      <p:sp>
        <p:nvSpPr>
          <p:cNvPr id="2" name="Slide Image Placeholder 1">
            <a:extLst>
              <a:ext uri="{FF2B5EF4-FFF2-40B4-BE49-F238E27FC236}">
                <a16:creationId xmlns:a16="http://schemas.microsoft.com/office/drawing/2014/main" id="{BB09FDB5-DF11-2030-5531-0EE6D5296B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FE0CCF-DE36-843B-BA9A-040987C046BF}"/>
              </a:ext>
            </a:extLst>
          </p:cNvPr>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a:t>Remind students that they should answer only </a:t>
            </a:r>
            <a:r>
              <a:rPr lang="en-GB" b="1"/>
              <a:t>one </a:t>
            </a:r>
            <a:r>
              <a:rPr lang="en-GB" b="0"/>
              <a:t>question in Section B</a:t>
            </a:r>
            <a:endParaRPr lang="en-GB"/>
          </a:p>
        </p:txBody>
      </p:sp>
      <p:sp>
        <p:nvSpPr>
          <p:cNvPr id="4" name="Slide Number Placeholder 3">
            <a:extLst>
              <a:ext uri="{FF2B5EF4-FFF2-40B4-BE49-F238E27FC236}">
                <a16:creationId xmlns:a16="http://schemas.microsoft.com/office/drawing/2014/main" id="{A026C5FC-BBDB-6417-3BB7-91297ABC4B12}"/>
              </a:ext>
            </a:extLst>
          </p:cNvPr>
          <p:cNvSpPr>
            <a:spLocks noGrp="1"/>
          </p:cNvSpPr>
          <p:nvPr>
            <p:ph type="sldNum" sz="quarter" idx="5"/>
          </p:nvPr>
        </p:nvSpPr>
        <p:spPr/>
        <p:txBody>
          <a:bodyPr/>
          <a:lstStyle/>
          <a:p>
            <a:fld id="{9242E07A-D697-462F-A25E-2C425D8B6B18}" type="slidenum">
              <a:rPr lang="en-GB" smtClean="0"/>
              <a:t>33</a:t>
            </a:fld>
            <a:endParaRPr lang="en-GB"/>
          </a:p>
        </p:txBody>
      </p:sp>
    </p:spTree>
    <p:extLst>
      <p:ext uri="{BB962C8B-B14F-4D97-AF65-F5344CB8AC3E}">
        <p14:creationId xmlns:p14="http://schemas.microsoft.com/office/powerpoint/2010/main" val="1797912528"/>
      </p:ext>
    </p:extLst>
  </p:cSld>
  <p:clrMapOvr>
    <a:masterClrMapping/>
  </p:clrMapOvr>
</p:notes>
</file>

<file path=ppt/notesSlides/notesSlide3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457200">
              <a:lnSpc>
                <a:spcPct val="100000"/>
              </a:lnSpc>
              <a:spcBef>
                <a:spcPts val="800"/>
              </a:spcBef>
              <a:spcAft>
                <a:spcPts val="800"/>
              </a:spcAft>
              <a:tabLst>
                <a:tab pos="9683750"/>
              </a:tabLst>
            </a:pPr>
            <a:r>
              <a:rPr lang="en-GB">
                <a:solidFill>
                  <a:srgbClr val="0041C4"/>
                </a:solidFill>
                <a:latin typeface="Arial" panose="020b0604020202020204" pitchFamily="34" charset="0"/>
                <a:cs typeface="Arial" panose="020b0604020202020204" pitchFamily="34" charset="0"/>
              </a:rPr>
              <a:t>Clear focus on addressing the </a:t>
            </a:r>
            <a:r>
              <a:rPr lang="en-GB">
                <a:solidFill>
                  <a:srgbClr val="FF0000"/>
                </a:solidFill>
                <a:latin typeface="Arial" panose="020b0604020202020204" pitchFamily="34" charset="0"/>
                <a:cs typeface="Arial" panose="020b0604020202020204" pitchFamily="34" charset="0"/>
              </a:rPr>
              <a:t>demands of the question</a:t>
            </a:r>
            <a:r>
              <a:rPr lang="en-GB">
                <a:solidFill>
                  <a:srgbClr val="0041C4"/>
                </a:solidFill>
                <a:latin typeface="Arial" panose="020b0604020202020204" pitchFamily="34" charset="0"/>
                <a:cs typeface="Arial" panose="020b0604020202020204" pitchFamily="34" charset="0"/>
              </a:rPr>
              <a:t>.</a:t>
            </a:r>
          </a:p>
          <a:p>
            <a:pPr marL="457200" lvl="1" indent="-457200">
              <a:lnSpc>
                <a:spcPct val="100000"/>
              </a:lnSpc>
              <a:spcBef>
                <a:spcPts val="800"/>
              </a:spcBef>
              <a:spcAft>
                <a:spcPts val="800"/>
              </a:spcAft>
              <a:tabLst>
                <a:tab pos="9683750"/>
              </a:tabLst>
            </a:pPr>
            <a:r>
              <a:rPr lang="en-GB">
                <a:solidFill>
                  <a:srgbClr val="0041C4"/>
                </a:solidFill>
                <a:latin typeface="Arial" panose="020b0604020202020204" pitchFamily="34" charset="0"/>
                <a:cs typeface="Arial" panose="020b0604020202020204" pitchFamily="34" charset="0"/>
              </a:rPr>
              <a:t>Relevant and accurate use of business management </a:t>
            </a:r>
            <a:r>
              <a:rPr lang="en-GB">
                <a:solidFill>
                  <a:srgbClr val="FF0000"/>
                </a:solidFill>
                <a:latin typeface="Arial" panose="020b0604020202020204" pitchFamily="34" charset="0"/>
                <a:cs typeface="Arial" panose="020b0604020202020204" pitchFamily="34" charset="0"/>
              </a:rPr>
              <a:t>tools and theories</a:t>
            </a:r>
            <a:r>
              <a:rPr lang="en-GB">
                <a:solidFill>
                  <a:srgbClr val="0041C4"/>
                </a:solidFill>
                <a:latin typeface="Arial" panose="020b0604020202020204" pitchFamily="34" charset="0"/>
                <a:cs typeface="Arial" panose="020b0604020202020204" pitchFamily="34" charset="0"/>
              </a:rPr>
              <a:t>.</a:t>
            </a:r>
          </a:p>
          <a:p>
            <a:pPr marL="457200" lvl="1" indent="-457200">
              <a:lnSpc>
                <a:spcPct val="100000"/>
              </a:lnSpc>
              <a:spcBef>
                <a:spcPts val="800"/>
              </a:spcBef>
              <a:spcAft>
                <a:spcPts val="800"/>
              </a:spcAft>
              <a:tabLst>
                <a:tab pos="9683750"/>
              </a:tabLst>
            </a:pPr>
            <a:r>
              <a:rPr lang="en-GB">
                <a:solidFill>
                  <a:srgbClr val="0041C4"/>
                </a:solidFill>
                <a:latin typeface="Arial" panose="020b0604020202020204" pitchFamily="34" charset="0"/>
                <a:cs typeface="Arial" panose="020b0604020202020204" pitchFamily="34" charset="0"/>
              </a:rPr>
              <a:t>Relevant information from the </a:t>
            </a:r>
            <a:r>
              <a:rPr lang="en-GB">
                <a:solidFill>
                  <a:srgbClr val="FF0000"/>
                </a:solidFill>
                <a:latin typeface="Arial" panose="020b0604020202020204" pitchFamily="34" charset="0"/>
                <a:cs typeface="Arial" panose="020b0604020202020204" pitchFamily="34" charset="0"/>
              </a:rPr>
              <a:t>stimulus material </a:t>
            </a:r>
            <a:r>
              <a:rPr lang="en-GB">
                <a:solidFill>
                  <a:srgbClr val="0041C4"/>
                </a:solidFill>
                <a:latin typeface="Arial" panose="020b0604020202020204" pitchFamily="34" charset="0"/>
                <a:cs typeface="Arial" panose="020b0604020202020204" pitchFamily="34" charset="0"/>
              </a:rPr>
              <a:t>is integrated effectively to support the argument.</a:t>
            </a:r>
          </a:p>
          <a:p>
            <a:pPr marL="457200" lvl="1" indent="-457200">
              <a:lnSpc>
                <a:spcPct val="100000"/>
              </a:lnSpc>
              <a:spcBef>
                <a:spcPts val="800"/>
              </a:spcBef>
              <a:spcAft>
                <a:spcPts val="800"/>
              </a:spcAft>
              <a:tabLst>
                <a:tab pos="9683750"/>
              </a:tabLst>
            </a:pPr>
            <a:r>
              <a:rPr lang="en-GB">
                <a:solidFill>
                  <a:srgbClr val="0041C4"/>
                </a:solidFill>
                <a:latin typeface="Arial" panose="020b0604020202020204" pitchFamily="34" charset="0"/>
                <a:cs typeface="Arial" panose="020b0604020202020204" pitchFamily="34" charset="0"/>
              </a:rPr>
              <a:t>Arguments are </a:t>
            </a:r>
            <a:r>
              <a:rPr lang="en-GB">
                <a:solidFill>
                  <a:srgbClr val="FF0000"/>
                </a:solidFill>
                <a:latin typeface="Arial" panose="020b0604020202020204" pitchFamily="34" charset="0"/>
                <a:cs typeface="Arial" panose="020b0604020202020204" pitchFamily="34" charset="0"/>
              </a:rPr>
              <a:t>substantiated</a:t>
            </a:r>
            <a:r>
              <a:rPr lang="en-GB">
                <a:solidFill>
                  <a:srgbClr val="0041C4"/>
                </a:solidFill>
                <a:latin typeface="Arial" panose="020b0604020202020204" pitchFamily="34" charset="0"/>
                <a:cs typeface="Arial" panose="020b0604020202020204" pitchFamily="34" charset="0"/>
              </a:rPr>
              <a:t> and </a:t>
            </a:r>
            <a:r>
              <a:rPr lang="en-GB">
                <a:solidFill>
                  <a:srgbClr val="FF0000"/>
                </a:solidFill>
                <a:latin typeface="Arial" panose="020b0604020202020204" pitchFamily="34" charset="0"/>
                <a:cs typeface="Arial" panose="020b0604020202020204" pitchFamily="34" charset="0"/>
              </a:rPr>
              <a:t>balanced</a:t>
            </a:r>
            <a:r>
              <a:rPr lang="en-GB">
                <a:solidFill>
                  <a:srgbClr val="0041C4"/>
                </a:solidFill>
                <a:latin typeface="Arial" panose="020b0604020202020204" pitchFamily="34" charset="0"/>
                <a:cs typeface="Arial" panose="020b0604020202020204" pitchFamily="34" charset="0"/>
              </a:rPr>
              <a:t>.</a:t>
            </a:r>
          </a:p>
          <a:p>
            <a:pPr marL="457200" lvl="1" indent="-457200">
              <a:lnSpc>
                <a:spcPct val="100000"/>
              </a:lnSpc>
              <a:spcBef>
                <a:spcPts val="800"/>
              </a:spcBef>
              <a:spcAft>
                <a:spcPts val="800"/>
              </a:spcAft>
              <a:tabLst>
                <a:tab pos="9683750"/>
              </a:tabLst>
            </a:pPr>
            <a:r>
              <a:rPr lang="en-GB">
                <a:solidFill>
                  <a:srgbClr val="0041C4"/>
                </a:solidFill>
                <a:latin typeface="Arial" panose="020b0604020202020204" pitchFamily="34" charset="0"/>
                <a:cs typeface="Arial" panose="020b0604020202020204" pitchFamily="34" charset="0"/>
              </a:rPr>
              <a:t>Explanation of the </a:t>
            </a:r>
            <a:r>
              <a:rPr lang="en-GB">
                <a:solidFill>
                  <a:srgbClr val="FF0000"/>
                </a:solidFill>
                <a:latin typeface="Arial" panose="020b0604020202020204" pitchFamily="34" charset="0"/>
                <a:cs typeface="Arial" panose="020b0604020202020204" pitchFamily="34" charset="0"/>
              </a:rPr>
              <a:t>limitations</a:t>
            </a:r>
            <a:r>
              <a:rPr lang="en-GB">
                <a:solidFill>
                  <a:srgbClr val="0041C4"/>
                </a:solidFill>
                <a:latin typeface="Arial" panose="020b0604020202020204" pitchFamily="34" charset="0"/>
                <a:cs typeface="Arial" panose="020b0604020202020204" pitchFamily="34" charset="0"/>
              </a:rPr>
              <a:t> of the case study or stimulus material.</a:t>
            </a:r>
            <a:endParaRPr lang="en-US">
              <a:solidFill>
                <a:srgbClr val="0041C4"/>
              </a:solidFill>
              <a:latin typeface="Arial" panose="020b0604020202020204" pitchFamily="34" charset="0"/>
              <a:cs typeface="Arial" panose="020b0604020202020204" pitchFamily="34" charset="0"/>
            </a:endParaRPr>
          </a:p>
          <a:p>
            <a:endParaRPr lang="en-GB"/>
          </a:p>
        </p:txBody>
      </p:sp>
      <p:sp>
        <p:nvSpPr>
          <p:cNvPr id="4" name="Slide Number Placeholder 3"/>
          <p:cNvSpPr>
            <a:spLocks noGrp="1"/>
          </p:cNvSpPr>
          <p:nvPr>
            <p:ph type="sldNum" sz="quarter" idx="5"/>
          </p:nvPr>
        </p:nvSpPr>
        <p:spPr/>
        <p:txBody>
          <a:bodyPr/>
          <a:lstStyle/>
          <a:p>
            <a:fld id="{9242E07A-D697-462F-A25E-2C425D8B6B18}" type="slidenum">
              <a:rPr lang="en-GB" smtClean="0"/>
              <a:t>34</a:t>
            </a:fld>
            <a:endParaRPr lang="en-GB"/>
          </a:p>
        </p:txBody>
      </p:sp>
    </p:spTree>
    <p:extLst>
      <p:ext uri="{BB962C8B-B14F-4D97-AF65-F5344CB8AC3E}">
        <p14:creationId xmlns:p14="http://schemas.microsoft.com/office/powerpoint/2010/main" val="3343668002"/>
      </p:ext>
    </p:extLst>
  </p:cSld>
  <p:clrMapOvr>
    <a:masterClrMapping/>
  </p:clrMapOvr>
</p:notes>
</file>

<file path=ppt/notesSlides/notesSlide3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457200">
              <a:lnSpc>
                <a:spcPct val="100000"/>
              </a:lnSpc>
              <a:spcBef>
                <a:spcPts val="800"/>
              </a:spcBef>
              <a:spcAft>
                <a:spcPts val="800"/>
              </a:spcAft>
              <a:tabLst>
                <a:tab pos="9683750"/>
              </a:tabLst>
            </a:pPr>
            <a:r>
              <a:rPr lang="en-GB">
                <a:solidFill>
                  <a:srgbClr val="0041C4"/>
                </a:solidFill>
                <a:latin typeface="Arial" panose="020b0604020202020204" pitchFamily="34" charset="0"/>
                <a:cs typeface="Arial" panose="020b0604020202020204" pitchFamily="34" charset="0"/>
              </a:rPr>
              <a:t>Clear focus on addressing the </a:t>
            </a:r>
            <a:r>
              <a:rPr lang="en-GB">
                <a:solidFill>
                  <a:srgbClr val="FF0000"/>
                </a:solidFill>
                <a:latin typeface="Arial" panose="020b0604020202020204" pitchFamily="34" charset="0"/>
                <a:cs typeface="Arial" panose="020b0604020202020204" pitchFamily="34" charset="0"/>
              </a:rPr>
              <a:t>demands of the question</a:t>
            </a:r>
            <a:r>
              <a:rPr lang="en-GB">
                <a:solidFill>
                  <a:srgbClr val="0041C4"/>
                </a:solidFill>
                <a:latin typeface="Arial" panose="020b0604020202020204" pitchFamily="34" charset="0"/>
                <a:cs typeface="Arial" panose="020b0604020202020204" pitchFamily="34" charset="0"/>
              </a:rPr>
              <a:t>.</a:t>
            </a:r>
          </a:p>
          <a:p>
            <a:pPr marL="457200" lvl="1" indent="-457200">
              <a:lnSpc>
                <a:spcPct val="100000"/>
              </a:lnSpc>
              <a:spcBef>
                <a:spcPts val="800"/>
              </a:spcBef>
              <a:spcAft>
                <a:spcPts val="800"/>
              </a:spcAft>
              <a:tabLst>
                <a:tab pos="9683750"/>
              </a:tabLst>
            </a:pPr>
            <a:r>
              <a:rPr lang="en-GB">
                <a:solidFill>
                  <a:srgbClr val="0041C4"/>
                </a:solidFill>
                <a:latin typeface="Arial" panose="020b0604020202020204" pitchFamily="34" charset="0"/>
                <a:cs typeface="Arial" panose="020b0604020202020204" pitchFamily="34" charset="0"/>
              </a:rPr>
              <a:t>Relevant and accurate use of business management </a:t>
            </a:r>
            <a:r>
              <a:rPr lang="en-GB">
                <a:solidFill>
                  <a:srgbClr val="FF0000"/>
                </a:solidFill>
                <a:latin typeface="Arial" panose="020b0604020202020204" pitchFamily="34" charset="0"/>
                <a:cs typeface="Arial" panose="020b0604020202020204" pitchFamily="34" charset="0"/>
              </a:rPr>
              <a:t>tools and theories</a:t>
            </a:r>
            <a:r>
              <a:rPr lang="en-GB">
                <a:solidFill>
                  <a:srgbClr val="0041C4"/>
                </a:solidFill>
                <a:latin typeface="Arial" panose="020b0604020202020204" pitchFamily="34" charset="0"/>
                <a:cs typeface="Arial" panose="020b0604020202020204" pitchFamily="34" charset="0"/>
              </a:rPr>
              <a:t>.</a:t>
            </a:r>
          </a:p>
          <a:p>
            <a:pPr marL="457200" lvl="1" indent="-457200">
              <a:lnSpc>
                <a:spcPct val="100000"/>
              </a:lnSpc>
              <a:spcBef>
                <a:spcPts val="800"/>
              </a:spcBef>
              <a:spcAft>
                <a:spcPts val="800"/>
              </a:spcAft>
              <a:tabLst>
                <a:tab pos="9683750"/>
              </a:tabLst>
            </a:pPr>
            <a:r>
              <a:rPr lang="en-GB">
                <a:solidFill>
                  <a:srgbClr val="0041C4"/>
                </a:solidFill>
                <a:latin typeface="Arial" panose="020b0604020202020204" pitchFamily="34" charset="0"/>
                <a:cs typeface="Arial" panose="020b0604020202020204" pitchFamily="34" charset="0"/>
              </a:rPr>
              <a:t>Relevant information from the </a:t>
            </a:r>
            <a:r>
              <a:rPr lang="en-GB">
                <a:solidFill>
                  <a:srgbClr val="FF0000"/>
                </a:solidFill>
                <a:latin typeface="Arial" panose="020b0604020202020204" pitchFamily="34" charset="0"/>
                <a:cs typeface="Arial" panose="020b0604020202020204" pitchFamily="34" charset="0"/>
              </a:rPr>
              <a:t>stimulus material </a:t>
            </a:r>
            <a:r>
              <a:rPr lang="en-GB">
                <a:solidFill>
                  <a:srgbClr val="0041C4"/>
                </a:solidFill>
                <a:latin typeface="Arial" panose="020b0604020202020204" pitchFamily="34" charset="0"/>
                <a:cs typeface="Arial" panose="020b0604020202020204" pitchFamily="34" charset="0"/>
              </a:rPr>
              <a:t>is integrated effectively to support the argument.</a:t>
            </a:r>
          </a:p>
          <a:p>
            <a:pPr marL="457200" lvl="1" indent="-457200">
              <a:lnSpc>
                <a:spcPct val="100000"/>
              </a:lnSpc>
              <a:spcBef>
                <a:spcPts val="800"/>
              </a:spcBef>
              <a:spcAft>
                <a:spcPts val="800"/>
              </a:spcAft>
              <a:tabLst>
                <a:tab pos="9683750"/>
              </a:tabLst>
            </a:pPr>
            <a:r>
              <a:rPr lang="en-GB">
                <a:solidFill>
                  <a:srgbClr val="0041C4"/>
                </a:solidFill>
                <a:latin typeface="Arial" panose="020b0604020202020204" pitchFamily="34" charset="0"/>
                <a:cs typeface="Arial" panose="020b0604020202020204" pitchFamily="34" charset="0"/>
              </a:rPr>
              <a:t>Arguments are </a:t>
            </a:r>
            <a:r>
              <a:rPr lang="en-GB">
                <a:solidFill>
                  <a:srgbClr val="FF0000"/>
                </a:solidFill>
                <a:latin typeface="Arial" panose="020b0604020202020204" pitchFamily="34" charset="0"/>
                <a:cs typeface="Arial" panose="020b0604020202020204" pitchFamily="34" charset="0"/>
              </a:rPr>
              <a:t>substantiated</a:t>
            </a:r>
            <a:r>
              <a:rPr lang="en-GB">
                <a:solidFill>
                  <a:srgbClr val="0041C4"/>
                </a:solidFill>
                <a:latin typeface="Arial" panose="020b0604020202020204" pitchFamily="34" charset="0"/>
                <a:cs typeface="Arial" panose="020b0604020202020204" pitchFamily="34" charset="0"/>
              </a:rPr>
              <a:t> and </a:t>
            </a:r>
            <a:r>
              <a:rPr lang="en-GB">
                <a:solidFill>
                  <a:srgbClr val="FF0000"/>
                </a:solidFill>
                <a:latin typeface="Arial" panose="020b0604020202020204" pitchFamily="34" charset="0"/>
                <a:cs typeface="Arial" panose="020b0604020202020204" pitchFamily="34" charset="0"/>
              </a:rPr>
              <a:t>balanced</a:t>
            </a:r>
            <a:r>
              <a:rPr lang="en-GB">
                <a:solidFill>
                  <a:srgbClr val="0041C4"/>
                </a:solidFill>
                <a:latin typeface="Arial" panose="020b0604020202020204" pitchFamily="34" charset="0"/>
                <a:cs typeface="Arial" panose="020b0604020202020204" pitchFamily="34" charset="0"/>
              </a:rPr>
              <a:t>.</a:t>
            </a:r>
          </a:p>
          <a:p>
            <a:pPr marL="457200" lvl="1" indent="-457200">
              <a:lnSpc>
                <a:spcPct val="100000"/>
              </a:lnSpc>
              <a:spcBef>
                <a:spcPts val="800"/>
              </a:spcBef>
              <a:spcAft>
                <a:spcPts val="800"/>
              </a:spcAft>
              <a:tabLst>
                <a:tab pos="9683750"/>
              </a:tabLst>
            </a:pPr>
            <a:r>
              <a:rPr lang="en-GB">
                <a:solidFill>
                  <a:srgbClr val="0041C4"/>
                </a:solidFill>
                <a:latin typeface="Arial" panose="020b0604020202020204" pitchFamily="34" charset="0"/>
                <a:cs typeface="Arial" panose="020b0604020202020204" pitchFamily="34" charset="0"/>
              </a:rPr>
              <a:t>Explanation of the </a:t>
            </a:r>
            <a:r>
              <a:rPr lang="en-GB">
                <a:solidFill>
                  <a:srgbClr val="FF0000"/>
                </a:solidFill>
                <a:latin typeface="Arial" panose="020b0604020202020204" pitchFamily="34" charset="0"/>
                <a:cs typeface="Arial" panose="020b0604020202020204" pitchFamily="34" charset="0"/>
              </a:rPr>
              <a:t>limitations</a:t>
            </a:r>
            <a:r>
              <a:rPr lang="en-GB">
                <a:solidFill>
                  <a:srgbClr val="0041C4"/>
                </a:solidFill>
                <a:latin typeface="Arial" panose="020b0604020202020204" pitchFamily="34" charset="0"/>
                <a:cs typeface="Arial" panose="020b0604020202020204" pitchFamily="34" charset="0"/>
              </a:rPr>
              <a:t> of the case study or stimulus material.</a:t>
            </a:r>
            <a:endParaRPr lang="en-US">
              <a:solidFill>
                <a:srgbClr val="0041C4"/>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9242E07A-D697-462F-A25E-2C425D8B6B18}" type="slidenum">
              <a:rPr lang="en-GB" smtClean="0"/>
              <a:t>35</a:t>
            </a:fld>
            <a:endParaRPr lang="en-GB"/>
          </a:p>
        </p:txBody>
      </p:sp>
    </p:spTree>
    <p:extLst>
      <p:ext uri="{BB962C8B-B14F-4D97-AF65-F5344CB8AC3E}">
        <p14:creationId xmlns:p14="http://schemas.microsoft.com/office/powerpoint/2010/main" val="2000951852"/>
      </p:ext>
    </p:extLst>
  </p:cSld>
  <p:clrMapOvr>
    <a:masterClrMapping/>
  </p:clrMapOvr>
</p:notes>
</file>

<file path=ppt/notesSlides/notesSlide3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457200">
              <a:lnSpc>
                <a:spcPct val="100000"/>
              </a:lnSpc>
              <a:spcBef>
                <a:spcPts val="800"/>
              </a:spcBef>
              <a:spcAft>
                <a:spcPts val="800"/>
              </a:spcAft>
              <a:tabLst>
                <a:tab pos="9683750"/>
              </a:tabLst>
            </a:pPr>
            <a:r>
              <a:rPr lang="en-GB">
                <a:solidFill>
                  <a:srgbClr val="0041C4"/>
                </a:solidFill>
                <a:latin typeface="Arial" panose="020b0604020202020204" pitchFamily="34" charset="0"/>
                <a:cs typeface="Arial" panose="020b0604020202020204" pitchFamily="34" charset="0"/>
              </a:rPr>
              <a:t>Clear focus on addressing the </a:t>
            </a:r>
            <a:r>
              <a:rPr lang="en-GB">
                <a:solidFill>
                  <a:srgbClr val="FF0000"/>
                </a:solidFill>
                <a:latin typeface="Arial" panose="020b0604020202020204" pitchFamily="34" charset="0"/>
                <a:cs typeface="Arial" panose="020b0604020202020204" pitchFamily="34" charset="0"/>
              </a:rPr>
              <a:t>demands of the question</a:t>
            </a:r>
            <a:r>
              <a:rPr lang="en-GB">
                <a:solidFill>
                  <a:srgbClr val="0041C4"/>
                </a:solidFill>
                <a:latin typeface="Arial" panose="020b0604020202020204" pitchFamily="34" charset="0"/>
                <a:cs typeface="Arial" panose="020b0604020202020204" pitchFamily="34" charset="0"/>
              </a:rPr>
              <a:t>.</a:t>
            </a:r>
          </a:p>
          <a:p>
            <a:pPr marL="457200" lvl="1" indent="-457200">
              <a:lnSpc>
                <a:spcPct val="100000"/>
              </a:lnSpc>
              <a:spcBef>
                <a:spcPts val="800"/>
              </a:spcBef>
              <a:spcAft>
                <a:spcPts val="800"/>
              </a:spcAft>
              <a:tabLst>
                <a:tab pos="9683750"/>
              </a:tabLst>
            </a:pPr>
            <a:r>
              <a:rPr lang="en-GB">
                <a:solidFill>
                  <a:srgbClr val="0041C4"/>
                </a:solidFill>
                <a:latin typeface="Arial" panose="020b0604020202020204" pitchFamily="34" charset="0"/>
                <a:cs typeface="Arial" panose="020b0604020202020204" pitchFamily="34" charset="0"/>
              </a:rPr>
              <a:t>Relevant and accurate use of business management </a:t>
            </a:r>
            <a:r>
              <a:rPr lang="en-GB">
                <a:solidFill>
                  <a:srgbClr val="FF0000"/>
                </a:solidFill>
                <a:latin typeface="Arial" panose="020b0604020202020204" pitchFamily="34" charset="0"/>
                <a:cs typeface="Arial" panose="020b0604020202020204" pitchFamily="34" charset="0"/>
              </a:rPr>
              <a:t>tools and theories</a:t>
            </a:r>
            <a:r>
              <a:rPr lang="en-GB">
                <a:solidFill>
                  <a:srgbClr val="0041C4"/>
                </a:solidFill>
                <a:latin typeface="Arial" panose="020b0604020202020204" pitchFamily="34" charset="0"/>
                <a:cs typeface="Arial" panose="020b0604020202020204" pitchFamily="34" charset="0"/>
              </a:rPr>
              <a:t>.</a:t>
            </a:r>
          </a:p>
          <a:p>
            <a:pPr marL="457200" lvl="1" indent="-457200">
              <a:lnSpc>
                <a:spcPct val="100000"/>
              </a:lnSpc>
              <a:spcBef>
                <a:spcPts val="800"/>
              </a:spcBef>
              <a:spcAft>
                <a:spcPts val="800"/>
              </a:spcAft>
              <a:tabLst>
                <a:tab pos="9683750"/>
              </a:tabLst>
            </a:pPr>
            <a:r>
              <a:rPr lang="en-GB">
                <a:solidFill>
                  <a:srgbClr val="0041C4"/>
                </a:solidFill>
                <a:latin typeface="Arial" panose="020b0604020202020204" pitchFamily="34" charset="0"/>
                <a:cs typeface="Arial" panose="020b0604020202020204" pitchFamily="34" charset="0"/>
              </a:rPr>
              <a:t>Relevant information from the </a:t>
            </a:r>
            <a:r>
              <a:rPr lang="en-GB">
                <a:solidFill>
                  <a:srgbClr val="FF0000"/>
                </a:solidFill>
                <a:latin typeface="Arial" panose="020b0604020202020204" pitchFamily="34" charset="0"/>
                <a:cs typeface="Arial" panose="020b0604020202020204" pitchFamily="34" charset="0"/>
              </a:rPr>
              <a:t>stimulus material </a:t>
            </a:r>
            <a:r>
              <a:rPr lang="en-GB">
                <a:solidFill>
                  <a:srgbClr val="0041C4"/>
                </a:solidFill>
                <a:latin typeface="Arial" panose="020b0604020202020204" pitchFamily="34" charset="0"/>
                <a:cs typeface="Arial" panose="020b0604020202020204" pitchFamily="34" charset="0"/>
              </a:rPr>
              <a:t>is integrated effectively to support the argument.</a:t>
            </a:r>
          </a:p>
          <a:p>
            <a:pPr marL="457200" lvl="1" indent="-457200">
              <a:lnSpc>
                <a:spcPct val="100000"/>
              </a:lnSpc>
              <a:spcBef>
                <a:spcPts val="800"/>
              </a:spcBef>
              <a:spcAft>
                <a:spcPts val="800"/>
              </a:spcAft>
              <a:tabLst>
                <a:tab pos="9683750"/>
              </a:tabLst>
            </a:pPr>
            <a:r>
              <a:rPr lang="en-GB">
                <a:solidFill>
                  <a:srgbClr val="0041C4"/>
                </a:solidFill>
                <a:latin typeface="Arial" panose="020b0604020202020204" pitchFamily="34" charset="0"/>
                <a:cs typeface="Arial" panose="020b0604020202020204" pitchFamily="34" charset="0"/>
              </a:rPr>
              <a:t>Arguments are </a:t>
            </a:r>
            <a:r>
              <a:rPr lang="en-GB">
                <a:solidFill>
                  <a:srgbClr val="FF0000"/>
                </a:solidFill>
                <a:latin typeface="Arial" panose="020b0604020202020204" pitchFamily="34" charset="0"/>
                <a:cs typeface="Arial" panose="020b0604020202020204" pitchFamily="34" charset="0"/>
              </a:rPr>
              <a:t>substantiated</a:t>
            </a:r>
            <a:r>
              <a:rPr lang="en-GB">
                <a:solidFill>
                  <a:srgbClr val="0041C4"/>
                </a:solidFill>
                <a:latin typeface="Arial" panose="020b0604020202020204" pitchFamily="34" charset="0"/>
                <a:cs typeface="Arial" panose="020b0604020202020204" pitchFamily="34" charset="0"/>
              </a:rPr>
              <a:t> and </a:t>
            </a:r>
            <a:r>
              <a:rPr lang="en-GB">
                <a:solidFill>
                  <a:srgbClr val="FF0000"/>
                </a:solidFill>
                <a:latin typeface="Arial" panose="020b0604020202020204" pitchFamily="34" charset="0"/>
                <a:cs typeface="Arial" panose="020b0604020202020204" pitchFamily="34" charset="0"/>
              </a:rPr>
              <a:t>balanced</a:t>
            </a:r>
            <a:r>
              <a:rPr lang="en-GB">
                <a:solidFill>
                  <a:srgbClr val="0041C4"/>
                </a:solidFill>
                <a:latin typeface="Arial" panose="020b0604020202020204" pitchFamily="34" charset="0"/>
                <a:cs typeface="Arial" panose="020b0604020202020204" pitchFamily="34" charset="0"/>
              </a:rPr>
              <a:t>.</a:t>
            </a:r>
          </a:p>
          <a:p>
            <a:pPr marL="457200" lvl="1" indent="-457200">
              <a:lnSpc>
                <a:spcPct val="100000"/>
              </a:lnSpc>
              <a:spcBef>
                <a:spcPts val="800"/>
              </a:spcBef>
              <a:spcAft>
                <a:spcPts val="800"/>
              </a:spcAft>
              <a:tabLst>
                <a:tab pos="9683750"/>
              </a:tabLst>
            </a:pPr>
            <a:r>
              <a:rPr lang="en-GB">
                <a:solidFill>
                  <a:srgbClr val="0041C4"/>
                </a:solidFill>
                <a:latin typeface="Arial" panose="020b0604020202020204" pitchFamily="34" charset="0"/>
                <a:cs typeface="Arial" panose="020b0604020202020204" pitchFamily="34" charset="0"/>
              </a:rPr>
              <a:t>Explanation of the </a:t>
            </a:r>
            <a:r>
              <a:rPr lang="en-GB">
                <a:solidFill>
                  <a:srgbClr val="FF0000"/>
                </a:solidFill>
                <a:latin typeface="Arial" panose="020b0604020202020204" pitchFamily="34" charset="0"/>
                <a:cs typeface="Arial" panose="020b0604020202020204" pitchFamily="34" charset="0"/>
              </a:rPr>
              <a:t>limitations</a:t>
            </a:r>
            <a:r>
              <a:rPr lang="en-GB">
                <a:solidFill>
                  <a:srgbClr val="0041C4"/>
                </a:solidFill>
                <a:latin typeface="Arial" panose="020b0604020202020204" pitchFamily="34" charset="0"/>
                <a:cs typeface="Arial" panose="020b0604020202020204" pitchFamily="34" charset="0"/>
              </a:rPr>
              <a:t> of the case study or stimulus material.</a:t>
            </a:r>
            <a:endParaRPr lang="en-US">
              <a:solidFill>
                <a:srgbClr val="0041C4"/>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9242E07A-D697-462F-A25E-2C425D8B6B18}" type="slidenum">
              <a:rPr lang="en-GB" smtClean="0"/>
              <a:t>36</a:t>
            </a:fld>
            <a:endParaRPr lang="en-GB"/>
          </a:p>
        </p:txBody>
      </p:sp>
    </p:spTree>
    <p:extLst>
      <p:ext uri="{BB962C8B-B14F-4D97-AF65-F5344CB8AC3E}">
        <p14:creationId xmlns:p14="http://schemas.microsoft.com/office/powerpoint/2010/main" val="3473377603"/>
      </p:ext>
    </p:extLst>
  </p:cSld>
  <p:clrMapOvr>
    <a:masterClrMapping/>
  </p:clrMapOvr>
</p:notes>
</file>

<file path=ppt/notesSlides/notesSlide3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457200">
              <a:lnSpc>
                <a:spcPct val="100000"/>
              </a:lnSpc>
              <a:spcBef>
                <a:spcPts val="800"/>
              </a:spcBef>
              <a:spcAft>
                <a:spcPts val="800"/>
              </a:spcAft>
              <a:tabLst>
                <a:tab pos="9683750"/>
              </a:tabLst>
            </a:pPr>
            <a:r>
              <a:rPr lang="en-GB">
                <a:solidFill>
                  <a:srgbClr val="0041C4"/>
                </a:solidFill>
                <a:latin typeface="Arial" panose="020b0604020202020204" pitchFamily="34" charset="0"/>
                <a:cs typeface="Arial" panose="020b0604020202020204" pitchFamily="34" charset="0"/>
              </a:rPr>
              <a:t>Clear focus on addressing the </a:t>
            </a:r>
            <a:r>
              <a:rPr lang="en-GB">
                <a:solidFill>
                  <a:srgbClr val="FF0000"/>
                </a:solidFill>
                <a:latin typeface="Arial" panose="020b0604020202020204" pitchFamily="34" charset="0"/>
                <a:cs typeface="Arial" panose="020b0604020202020204" pitchFamily="34" charset="0"/>
              </a:rPr>
              <a:t>demands of the question</a:t>
            </a:r>
            <a:r>
              <a:rPr lang="en-GB">
                <a:solidFill>
                  <a:srgbClr val="0041C4"/>
                </a:solidFill>
                <a:latin typeface="Arial" panose="020b0604020202020204" pitchFamily="34" charset="0"/>
                <a:cs typeface="Arial" panose="020b0604020202020204" pitchFamily="34" charset="0"/>
              </a:rPr>
              <a:t>.</a:t>
            </a:r>
          </a:p>
          <a:p>
            <a:pPr marL="457200" lvl="1" indent="-457200">
              <a:lnSpc>
                <a:spcPct val="100000"/>
              </a:lnSpc>
              <a:spcBef>
                <a:spcPts val="800"/>
              </a:spcBef>
              <a:spcAft>
                <a:spcPts val="800"/>
              </a:spcAft>
              <a:tabLst>
                <a:tab pos="9683750"/>
              </a:tabLst>
            </a:pPr>
            <a:r>
              <a:rPr lang="en-GB">
                <a:solidFill>
                  <a:srgbClr val="0041C4"/>
                </a:solidFill>
                <a:latin typeface="Arial" panose="020b0604020202020204" pitchFamily="34" charset="0"/>
                <a:cs typeface="Arial" panose="020b0604020202020204" pitchFamily="34" charset="0"/>
              </a:rPr>
              <a:t>Relevant and accurate use of business management </a:t>
            </a:r>
            <a:r>
              <a:rPr lang="en-GB">
                <a:solidFill>
                  <a:srgbClr val="FF0000"/>
                </a:solidFill>
                <a:latin typeface="Arial" panose="020b0604020202020204" pitchFamily="34" charset="0"/>
                <a:cs typeface="Arial" panose="020b0604020202020204" pitchFamily="34" charset="0"/>
              </a:rPr>
              <a:t>tools and theories</a:t>
            </a:r>
            <a:r>
              <a:rPr lang="en-GB">
                <a:solidFill>
                  <a:srgbClr val="0041C4"/>
                </a:solidFill>
                <a:latin typeface="Arial" panose="020b0604020202020204" pitchFamily="34" charset="0"/>
                <a:cs typeface="Arial" panose="020b0604020202020204" pitchFamily="34" charset="0"/>
              </a:rPr>
              <a:t>.</a:t>
            </a:r>
          </a:p>
          <a:p>
            <a:pPr marL="457200" lvl="1" indent="-457200">
              <a:lnSpc>
                <a:spcPct val="100000"/>
              </a:lnSpc>
              <a:spcBef>
                <a:spcPts val="800"/>
              </a:spcBef>
              <a:spcAft>
                <a:spcPts val="800"/>
              </a:spcAft>
              <a:tabLst>
                <a:tab pos="9683750"/>
              </a:tabLst>
            </a:pPr>
            <a:r>
              <a:rPr lang="en-GB">
                <a:solidFill>
                  <a:srgbClr val="0041C4"/>
                </a:solidFill>
                <a:latin typeface="Arial" panose="020b0604020202020204" pitchFamily="34" charset="0"/>
                <a:cs typeface="Arial" panose="020b0604020202020204" pitchFamily="34" charset="0"/>
              </a:rPr>
              <a:t>Relevant information from the </a:t>
            </a:r>
            <a:r>
              <a:rPr lang="en-GB">
                <a:solidFill>
                  <a:srgbClr val="FF0000"/>
                </a:solidFill>
                <a:latin typeface="Arial" panose="020b0604020202020204" pitchFamily="34" charset="0"/>
                <a:cs typeface="Arial" panose="020b0604020202020204" pitchFamily="34" charset="0"/>
              </a:rPr>
              <a:t>stimulus material </a:t>
            </a:r>
            <a:r>
              <a:rPr lang="en-GB">
                <a:solidFill>
                  <a:srgbClr val="0041C4"/>
                </a:solidFill>
                <a:latin typeface="Arial" panose="020b0604020202020204" pitchFamily="34" charset="0"/>
                <a:cs typeface="Arial" panose="020b0604020202020204" pitchFamily="34" charset="0"/>
              </a:rPr>
              <a:t>is integrated effectively to support the argument.</a:t>
            </a:r>
          </a:p>
          <a:p>
            <a:pPr marL="457200" lvl="1" indent="-457200">
              <a:lnSpc>
                <a:spcPct val="100000"/>
              </a:lnSpc>
              <a:spcBef>
                <a:spcPts val="800"/>
              </a:spcBef>
              <a:spcAft>
                <a:spcPts val="800"/>
              </a:spcAft>
              <a:tabLst>
                <a:tab pos="9683750"/>
              </a:tabLst>
            </a:pPr>
            <a:r>
              <a:rPr lang="en-GB">
                <a:solidFill>
                  <a:srgbClr val="0041C4"/>
                </a:solidFill>
                <a:latin typeface="Arial" panose="020b0604020202020204" pitchFamily="34" charset="0"/>
                <a:cs typeface="Arial" panose="020b0604020202020204" pitchFamily="34" charset="0"/>
              </a:rPr>
              <a:t>Arguments are </a:t>
            </a:r>
            <a:r>
              <a:rPr lang="en-GB">
                <a:solidFill>
                  <a:srgbClr val="FF0000"/>
                </a:solidFill>
                <a:latin typeface="Arial" panose="020b0604020202020204" pitchFamily="34" charset="0"/>
                <a:cs typeface="Arial" panose="020b0604020202020204" pitchFamily="34" charset="0"/>
              </a:rPr>
              <a:t>substantiated</a:t>
            </a:r>
            <a:r>
              <a:rPr lang="en-GB">
                <a:solidFill>
                  <a:srgbClr val="0041C4"/>
                </a:solidFill>
                <a:latin typeface="Arial" panose="020b0604020202020204" pitchFamily="34" charset="0"/>
                <a:cs typeface="Arial" panose="020b0604020202020204" pitchFamily="34" charset="0"/>
              </a:rPr>
              <a:t> and </a:t>
            </a:r>
            <a:r>
              <a:rPr lang="en-GB">
                <a:solidFill>
                  <a:srgbClr val="FF0000"/>
                </a:solidFill>
                <a:latin typeface="Arial" panose="020b0604020202020204" pitchFamily="34" charset="0"/>
                <a:cs typeface="Arial" panose="020b0604020202020204" pitchFamily="34" charset="0"/>
              </a:rPr>
              <a:t>balanced</a:t>
            </a:r>
            <a:r>
              <a:rPr lang="en-GB">
                <a:solidFill>
                  <a:srgbClr val="0041C4"/>
                </a:solidFill>
                <a:latin typeface="Arial" panose="020b0604020202020204" pitchFamily="34" charset="0"/>
                <a:cs typeface="Arial" panose="020b0604020202020204" pitchFamily="34" charset="0"/>
              </a:rPr>
              <a:t>.</a:t>
            </a:r>
          </a:p>
          <a:p>
            <a:pPr marL="457200" lvl="1" indent="-457200">
              <a:lnSpc>
                <a:spcPct val="100000"/>
              </a:lnSpc>
              <a:spcBef>
                <a:spcPts val="800"/>
              </a:spcBef>
              <a:spcAft>
                <a:spcPts val="800"/>
              </a:spcAft>
              <a:tabLst>
                <a:tab pos="9683750"/>
              </a:tabLst>
            </a:pPr>
            <a:r>
              <a:rPr lang="en-GB">
                <a:solidFill>
                  <a:srgbClr val="0041C4"/>
                </a:solidFill>
                <a:latin typeface="Arial" panose="020b0604020202020204" pitchFamily="34" charset="0"/>
                <a:cs typeface="Arial" panose="020b0604020202020204" pitchFamily="34" charset="0"/>
              </a:rPr>
              <a:t>Explanation of the </a:t>
            </a:r>
            <a:r>
              <a:rPr lang="en-GB">
                <a:solidFill>
                  <a:srgbClr val="FF0000"/>
                </a:solidFill>
                <a:latin typeface="Arial" panose="020b0604020202020204" pitchFamily="34" charset="0"/>
                <a:cs typeface="Arial" panose="020b0604020202020204" pitchFamily="34" charset="0"/>
              </a:rPr>
              <a:t>limitations</a:t>
            </a:r>
            <a:r>
              <a:rPr lang="en-GB">
                <a:solidFill>
                  <a:srgbClr val="0041C4"/>
                </a:solidFill>
                <a:latin typeface="Arial" panose="020b0604020202020204" pitchFamily="34" charset="0"/>
                <a:cs typeface="Arial" panose="020b0604020202020204" pitchFamily="34" charset="0"/>
              </a:rPr>
              <a:t> of the case study or stimulus material.</a:t>
            </a:r>
            <a:endParaRPr lang="en-US">
              <a:solidFill>
                <a:srgbClr val="0041C4"/>
              </a:solidFill>
              <a:latin typeface="Arial" panose="020b0604020202020204" pitchFamily="34" charset="0"/>
              <a:cs typeface="Arial" panose="020b0604020202020204" pitchFamily="34" charset="0"/>
            </a:endParaRPr>
          </a:p>
          <a:p>
            <a:endParaRPr lang="en-GB"/>
          </a:p>
        </p:txBody>
      </p:sp>
      <p:sp>
        <p:nvSpPr>
          <p:cNvPr id="4" name="Slide Number Placeholder 3"/>
          <p:cNvSpPr>
            <a:spLocks noGrp="1"/>
          </p:cNvSpPr>
          <p:nvPr>
            <p:ph type="sldNum" sz="quarter" idx="5"/>
          </p:nvPr>
        </p:nvSpPr>
        <p:spPr/>
        <p:txBody>
          <a:bodyPr/>
          <a:lstStyle/>
          <a:p>
            <a:fld id="{9242E07A-D697-462F-A25E-2C425D8B6B18}" type="slidenum">
              <a:rPr lang="en-GB" smtClean="0"/>
              <a:t>37</a:t>
            </a:fld>
            <a:endParaRPr lang="en-GB"/>
          </a:p>
        </p:txBody>
      </p:sp>
    </p:spTree>
    <p:extLst>
      <p:ext uri="{BB962C8B-B14F-4D97-AF65-F5344CB8AC3E}">
        <p14:creationId xmlns:p14="http://schemas.microsoft.com/office/powerpoint/2010/main" val="3316349243"/>
      </p:ext>
    </p:extLst>
  </p:cSld>
  <p:clrMapOvr>
    <a:masterClrMapping/>
  </p:clrMapOvr>
</p:notes>
</file>

<file path=ppt/notesSlides/notesSlide3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a:extLst>
            <a:ext uri="{FF2B5EF4-FFF2-40B4-BE49-F238E27FC236}">
              <a16:creationId xmlns:a16="http://schemas.microsoft.com/office/drawing/2014/main" id="{9F90A0B5-AB21-0870-BEEA-75FDA19D8411}"/>
            </a:ext>
          </a:extLst>
        </p:cNvPr>
        <p:cNvGrpSpPr/>
        <p:nvPr/>
      </p:nvGrpSpPr>
      <p:grpSpPr>
        <a:xfrm>
          <a:off x="0" y="0"/>
          <a:ext cx="0" cy="0"/>
        </a:xfrm>
      </p:grpSpPr>
      <p:sp>
        <p:nvSpPr>
          <p:cNvPr id="2" name="Slide Image Placeholder 1">
            <a:extLst>
              <a:ext uri="{FF2B5EF4-FFF2-40B4-BE49-F238E27FC236}">
                <a16:creationId xmlns:a16="http://schemas.microsoft.com/office/drawing/2014/main" id="{5FB3C049-F8DA-7077-748B-A958F73AF4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0F0A65-B455-472B-B478-35B0407019D9}"/>
              </a:ext>
            </a:extLst>
          </p:cNvPr>
          <p:cNvSpPr>
            <a:spLocks noGrp="1"/>
          </p:cNvSpPr>
          <p:nvPr>
            <p:ph type="body" idx="1"/>
          </p:nvPr>
        </p:nvSpPr>
        <p:spPr/>
        <p:txBody>
          <a:bodyPr/>
          <a:lstStyle/>
          <a:p>
            <a:pPr marL="457200" lvl="1" indent="-457200">
              <a:lnSpc>
                <a:spcPct val="100000"/>
              </a:lnSpc>
              <a:spcBef>
                <a:spcPts val="800"/>
              </a:spcBef>
              <a:spcAft>
                <a:spcPts val="800"/>
              </a:spcAft>
              <a:tabLst>
                <a:tab pos="9683750"/>
              </a:tabLst>
            </a:pPr>
            <a:r>
              <a:rPr lang="en-GB">
                <a:solidFill>
                  <a:srgbClr val="0041C4"/>
                </a:solidFill>
                <a:latin typeface="Arial" panose="020b0604020202020204" pitchFamily="34" charset="0"/>
                <a:cs typeface="Arial" panose="020b0604020202020204" pitchFamily="34" charset="0"/>
              </a:rPr>
              <a:t>Clear focus on addressing the </a:t>
            </a:r>
            <a:r>
              <a:rPr lang="en-GB">
                <a:solidFill>
                  <a:srgbClr val="FF0000"/>
                </a:solidFill>
                <a:latin typeface="Arial" panose="020b0604020202020204" pitchFamily="34" charset="0"/>
                <a:cs typeface="Arial" panose="020b0604020202020204" pitchFamily="34" charset="0"/>
              </a:rPr>
              <a:t>demands of the question</a:t>
            </a:r>
            <a:r>
              <a:rPr lang="en-GB">
                <a:solidFill>
                  <a:srgbClr val="0041C4"/>
                </a:solidFill>
                <a:latin typeface="Arial" panose="020b0604020202020204" pitchFamily="34" charset="0"/>
                <a:cs typeface="Arial" panose="020b0604020202020204" pitchFamily="34" charset="0"/>
              </a:rPr>
              <a:t>.</a:t>
            </a:r>
          </a:p>
          <a:p>
            <a:pPr marL="457200" lvl="1" indent="-457200">
              <a:lnSpc>
                <a:spcPct val="100000"/>
              </a:lnSpc>
              <a:spcBef>
                <a:spcPts val="800"/>
              </a:spcBef>
              <a:spcAft>
                <a:spcPts val="800"/>
              </a:spcAft>
              <a:tabLst>
                <a:tab pos="9683750"/>
              </a:tabLst>
            </a:pPr>
            <a:r>
              <a:rPr lang="en-GB">
                <a:solidFill>
                  <a:srgbClr val="0041C4"/>
                </a:solidFill>
                <a:latin typeface="Arial" panose="020b0604020202020204" pitchFamily="34" charset="0"/>
                <a:cs typeface="Arial" panose="020b0604020202020204" pitchFamily="34" charset="0"/>
              </a:rPr>
              <a:t>Relevant and accurate use of business management </a:t>
            </a:r>
            <a:r>
              <a:rPr lang="en-GB">
                <a:solidFill>
                  <a:srgbClr val="FF0000"/>
                </a:solidFill>
                <a:latin typeface="Arial" panose="020b0604020202020204" pitchFamily="34" charset="0"/>
                <a:cs typeface="Arial" panose="020b0604020202020204" pitchFamily="34" charset="0"/>
              </a:rPr>
              <a:t>tools and theories</a:t>
            </a:r>
            <a:r>
              <a:rPr lang="en-GB">
                <a:solidFill>
                  <a:srgbClr val="0041C4"/>
                </a:solidFill>
                <a:latin typeface="Arial" panose="020b0604020202020204" pitchFamily="34" charset="0"/>
                <a:cs typeface="Arial" panose="020b0604020202020204" pitchFamily="34" charset="0"/>
              </a:rPr>
              <a:t>.</a:t>
            </a:r>
          </a:p>
          <a:p>
            <a:pPr marL="457200" lvl="1" indent="-457200">
              <a:lnSpc>
                <a:spcPct val="100000"/>
              </a:lnSpc>
              <a:spcBef>
                <a:spcPts val="800"/>
              </a:spcBef>
              <a:spcAft>
                <a:spcPts val="800"/>
              </a:spcAft>
              <a:tabLst>
                <a:tab pos="9683750"/>
              </a:tabLst>
            </a:pPr>
            <a:r>
              <a:rPr lang="en-GB">
                <a:solidFill>
                  <a:srgbClr val="0041C4"/>
                </a:solidFill>
                <a:latin typeface="Arial" panose="020b0604020202020204" pitchFamily="34" charset="0"/>
                <a:cs typeface="Arial" panose="020b0604020202020204" pitchFamily="34" charset="0"/>
              </a:rPr>
              <a:t>Relevant information from the </a:t>
            </a:r>
            <a:r>
              <a:rPr lang="en-GB">
                <a:solidFill>
                  <a:srgbClr val="FF0000"/>
                </a:solidFill>
                <a:latin typeface="Arial" panose="020b0604020202020204" pitchFamily="34" charset="0"/>
                <a:cs typeface="Arial" panose="020b0604020202020204" pitchFamily="34" charset="0"/>
              </a:rPr>
              <a:t>stimulus material </a:t>
            </a:r>
            <a:r>
              <a:rPr lang="en-GB">
                <a:solidFill>
                  <a:srgbClr val="0041C4"/>
                </a:solidFill>
                <a:latin typeface="Arial" panose="020b0604020202020204" pitchFamily="34" charset="0"/>
                <a:cs typeface="Arial" panose="020b0604020202020204" pitchFamily="34" charset="0"/>
              </a:rPr>
              <a:t>is integrated effectively to support the argument.</a:t>
            </a:r>
          </a:p>
          <a:p>
            <a:pPr marL="457200" lvl="1" indent="-457200">
              <a:lnSpc>
                <a:spcPct val="100000"/>
              </a:lnSpc>
              <a:spcBef>
                <a:spcPts val="800"/>
              </a:spcBef>
              <a:spcAft>
                <a:spcPts val="800"/>
              </a:spcAft>
              <a:tabLst>
                <a:tab pos="9683750"/>
              </a:tabLst>
            </a:pPr>
            <a:r>
              <a:rPr lang="en-GB">
                <a:solidFill>
                  <a:srgbClr val="0041C4"/>
                </a:solidFill>
                <a:latin typeface="Arial" panose="020b0604020202020204" pitchFamily="34" charset="0"/>
                <a:cs typeface="Arial" panose="020b0604020202020204" pitchFamily="34" charset="0"/>
              </a:rPr>
              <a:t>Arguments are </a:t>
            </a:r>
            <a:r>
              <a:rPr lang="en-GB">
                <a:solidFill>
                  <a:srgbClr val="FF0000"/>
                </a:solidFill>
                <a:latin typeface="Arial" panose="020b0604020202020204" pitchFamily="34" charset="0"/>
                <a:cs typeface="Arial" panose="020b0604020202020204" pitchFamily="34" charset="0"/>
              </a:rPr>
              <a:t>substantiated</a:t>
            </a:r>
            <a:r>
              <a:rPr lang="en-GB">
                <a:solidFill>
                  <a:srgbClr val="0041C4"/>
                </a:solidFill>
                <a:latin typeface="Arial" panose="020b0604020202020204" pitchFamily="34" charset="0"/>
                <a:cs typeface="Arial" panose="020b0604020202020204" pitchFamily="34" charset="0"/>
              </a:rPr>
              <a:t> and </a:t>
            </a:r>
            <a:r>
              <a:rPr lang="en-GB">
                <a:solidFill>
                  <a:srgbClr val="FF0000"/>
                </a:solidFill>
                <a:latin typeface="Arial" panose="020b0604020202020204" pitchFamily="34" charset="0"/>
                <a:cs typeface="Arial" panose="020b0604020202020204" pitchFamily="34" charset="0"/>
              </a:rPr>
              <a:t>balanced</a:t>
            </a:r>
            <a:r>
              <a:rPr lang="en-GB">
                <a:solidFill>
                  <a:srgbClr val="0041C4"/>
                </a:solidFill>
                <a:latin typeface="Arial" panose="020b0604020202020204" pitchFamily="34" charset="0"/>
                <a:cs typeface="Arial" panose="020b0604020202020204" pitchFamily="34" charset="0"/>
              </a:rPr>
              <a:t>.</a:t>
            </a:r>
          </a:p>
          <a:p>
            <a:pPr marL="457200" lvl="1" indent="-457200">
              <a:lnSpc>
                <a:spcPct val="100000"/>
              </a:lnSpc>
              <a:spcBef>
                <a:spcPts val="800"/>
              </a:spcBef>
              <a:spcAft>
                <a:spcPts val="800"/>
              </a:spcAft>
              <a:tabLst>
                <a:tab pos="9683750"/>
              </a:tabLst>
            </a:pPr>
            <a:r>
              <a:rPr lang="en-GB">
                <a:solidFill>
                  <a:srgbClr val="0041C4"/>
                </a:solidFill>
                <a:latin typeface="Arial" panose="020b0604020202020204" pitchFamily="34" charset="0"/>
                <a:cs typeface="Arial" panose="020b0604020202020204" pitchFamily="34" charset="0"/>
              </a:rPr>
              <a:t>Explanation of the </a:t>
            </a:r>
            <a:r>
              <a:rPr lang="en-GB">
                <a:solidFill>
                  <a:srgbClr val="FF0000"/>
                </a:solidFill>
                <a:latin typeface="Arial" panose="020b0604020202020204" pitchFamily="34" charset="0"/>
                <a:cs typeface="Arial" panose="020b0604020202020204" pitchFamily="34" charset="0"/>
              </a:rPr>
              <a:t>limitations</a:t>
            </a:r>
            <a:r>
              <a:rPr lang="en-GB">
                <a:solidFill>
                  <a:srgbClr val="0041C4"/>
                </a:solidFill>
                <a:latin typeface="Arial" panose="020b0604020202020204" pitchFamily="34" charset="0"/>
                <a:cs typeface="Arial" panose="020b0604020202020204" pitchFamily="34" charset="0"/>
              </a:rPr>
              <a:t> of the case study or stimulus material.</a:t>
            </a:r>
            <a:endParaRPr lang="en-US">
              <a:solidFill>
                <a:srgbClr val="0041C4"/>
              </a:solidFill>
              <a:latin typeface="Arial" panose="020b0604020202020204" pitchFamily="34" charset="0"/>
              <a:cs typeface="Arial" panose="020b0604020202020204" pitchFamily="34" charset="0"/>
            </a:endParaRPr>
          </a:p>
          <a:p>
            <a:endParaRPr lang="en-GB"/>
          </a:p>
        </p:txBody>
      </p:sp>
      <p:sp>
        <p:nvSpPr>
          <p:cNvPr id="4" name="Slide Number Placeholder 3">
            <a:extLst>
              <a:ext uri="{FF2B5EF4-FFF2-40B4-BE49-F238E27FC236}">
                <a16:creationId xmlns:a16="http://schemas.microsoft.com/office/drawing/2014/main" id="{9863CE3F-D917-B198-14EB-6BF281F23DB7}"/>
              </a:ext>
            </a:extLst>
          </p:cNvPr>
          <p:cNvSpPr>
            <a:spLocks noGrp="1"/>
          </p:cNvSpPr>
          <p:nvPr>
            <p:ph type="sldNum" sz="quarter" idx="5"/>
          </p:nvPr>
        </p:nvSpPr>
        <p:spPr/>
        <p:txBody>
          <a:bodyPr/>
          <a:lstStyle/>
          <a:p>
            <a:fld id="{9242E07A-D697-462F-A25E-2C425D8B6B18}" type="slidenum">
              <a:rPr lang="en-GB" smtClean="0"/>
              <a:t>38</a:t>
            </a:fld>
            <a:endParaRPr lang="en-GB"/>
          </a:p>
        </p:txBody>
      </p:sp>
    </p:spTree>
    <p:extLst>
      <p:ext uri="{BB962C8B-B14F-4D97-AF65-F5344CB8AC3E}">
        <p14:creationId xmlns:p14="http://schemas.microsoft.com/office/powerpoint/2010/main" val="272835255"/>
      </p:ext>
    </p:extLst>
  </p:cSld>
  <p:clrMapOvr>
    <a:masterClrMapping/>
  </p:clrMapOvr>
</p:notes>
</file>

<file path=ppt/notesSlides/notesSlide3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ffectLst/>
                <a:latin typeface="arial" panose="020b0604020202020204" pitchFamily="34" charset="0"/>
              </a:rPr>
              <a:t>This writing framework can be used for the AO3 questions worth 10 marks in Paper 1. Within the extended response, students should demonstrate the following, as appropriate to the demands of the question:</a:t>
            </a:r>
          </a:p>
          <a:p>
            <a:endParaRPr lang="en-GB">
              <a:effectLst/>
              <a:latin typeface="arial" panose="020b0604020202020204" pitchFamily="34" charset="0"/>
            </a:endParaRPr>
          </a:p>
          <a:p>
            <a:pPr marL="447675" indent="-447675">
              <a:spcBef>
                <a:spcPts val="600"/>
              </a:spcBef>
              <a:spcAft>
                <a:spcPts val="600"/>
              </a:spcAft>
              <a:buFont typeface="Arial" panose="020b0604020202020204" pitchFamily="34" charset="0"/>
              <a:buChar char="•"/>
            </a:pPr>
            <a:r>
              <a:rPr lang="en-US" sz="2600" b="1">
                <a:solidFill>
                  <a:srgbClr val="0041C4"/>
                </a:solidFill>
                <a:latin typeface="Arial" panose="020b0604020202020204" pitchFamily="34" charset="0"/>
                <a:cs typeface="Arial" panose="020b0604020202020204" pitchFamily="34" charset="0"/>
              </a:rPr>
              <a:t>D</a:t>
            </a:r>
            <a:r>
              <a:rPr lang="en-US" sz="2600">
                <a:solidFill>
                  <a:srgbClr val="0041C4"/>
                </a:solidFill>
                <a:latin typeface="Arial" panose="020b0604020202020204" pitchFamily="34" charset="0"/>
                <a:cs typeface="Arial" panose="020b0604020202020204" pitchFamily="34" charset="0"/>
              </a:rPr>
              <a:t>efinitions of any key terms</a:t>
            </a:r>
          </a:p>
          <a:p>
            <a:pPr marL="447675" indent="-447675">
              <a:spcBef>
                <a:spcPts val="600"/>
              </a:spcBef>
              <a:spcAft>
                <a:spcPts val="600"/>
              </a:spcAft>
              <a:buFont typeface="Arial" panose="020b0604020202020204" pitchFamily="34" charset="0"/>
              <a:buChar char="•"/>
            </a:pPr>
            <a:r>
              <a:rPr lang="en-US" sz="2600" b="1">
                <a:solidFill>
                  <a:srgbClr val="0041C4"/>
                </a:solidFill>
                <a:latin typeface="Arial" panose="020b0604020202020204" pitchFamily="34" charset="0"/>
                <a:cs typeface="Arial" panose="020b0604020202020204" pitchFamily="34" charset="0"/>
              </a:rPr>
              <a:t>E</a:t>
            </a:r>
            <a:r>
              <a:rPr lang="en-US" sz="2600">
                <a:solidFill>
                  <a:srgbClr val="0041C4"/>
                </a:solidFill>
                <a:latin typeface="Arial" panose="020b0604020202020204" pitchFamily="34" charset="0"/>
                <a:cs typeface="Arial" panose="020b0604020202020204" pitchFamily="34" charset="0"/>
              </a:rPr>
              <a:t>xamples to help clarify understanding and knowledge</a:t>
            </a:r>
          </a:p>
          <a:p>
            <a:pPr marL="447675" indent="-447675">
              <a:spcBef>
                <a:spcPts val="600"/>
              </a:spcBef>
              <a:spcAft>
                <a:spcPts val="600"/>
              </a:spcAft>
              <a:buFont typeface="Arial" panose="020b0604020202020204" pitchFamily="34" charset="0"/>
              <a:buChar char="•"/>
            </a:pPr>
            <a:r>
              <a:rPr lang="en-US" sz="2600" b="1">
                <a:solidFill>
                  <a:srgbClr val="0041C4"/>
                </a:solidFill>
                <a:latin typeface="Arial" panose="020b0604020202020204" pitchFamily="34" charset="0"/>
                <a:cs typeface="Arial" panose="020b0604020202020204" pitchFamily="34" charset="0"/>
              </a:rPr>
              <a:t>A</a:t>
            </a:r>
            <a:r>
              <a:rPr lang="en-US" sz="2600">
                <a:solidFill>
                  <a:srgbClr val="0041C4"/>
                </a:solidFill>
                <a:latin typeface="Arial" panose="020b0604020202020204" pitchFamily="34" charset="0"/>
                <a:cs typeface="Arial" panose="020b0604020202020204" pitchFamily="34" charset="0"/>
              </a:rPr>
              <a:t>dvantages</a:t>
            </a:r>
          </a:p>
          <a:p>
            <a:pPr marL="447675" indent="-447675">
              <a:spcBef>
                <a:spcPts val="600"/>
              </a:spcBef>
              <a:spcAft>
                <a:spcPts val="600"/>
              </a:spcAft>
              <a:buFont typeface="Arial" panose="020b0604020202020204" pitchFamily="34" charset="0"/>
              <a:buChar char="•"/>
            </a:pPr>
            <a:r>
              <a:rPr lang="en-US" sz="2600" b="1">
                <a:solidFill>
                  <a:srgbClr val="0041C4"/>
                </a:solidFill>
                <a:latin typeface="Arial" panose="020b0604020202020204" pitchFamily="34" charset="0"/>
                <a:cs typeface="Arial" panose="020b0604020202020204" pitchFamily="34" charset="0"/>
              </a:rPr>
              <a:t>D</a:t>
            </a:r>
            <a:r>
              <a:rPr lang="en-US" sz="2600">
                <a:solidFill>
                  <a:srgbClr val="0041C4"/>
                </a:solidFill>
                <a:latin typeface="Arial" panose="020b0604020202020204" pitchFamily="34" charset="0"/>
                <a:cs typeface="Arial" panose="020b0604020202020204" pitchFamily="34" charset="0"/>
              </a:rPr>
              <a:t>isadvantages (the advantages and disadvantages help to provide a two-sided, balanced argument)</a:t>
            </a:r>
          </a:p>
          <a:p>
            <a:pPr marL="447675" indent="-447675">
              <a:spcBef>
                <a:spcPts val="600"/>
              </a:spcBef>
              <a:spcAft>
                <a:spcPts val="600"/>
              </a:spcAft>
              <a:buFont typeface="Arial" panose="020b0604020202020204" pitchFamily="34" charset="0"/>
              <a:buChar char="•"/>
            </a:pPr>
            <a:r>
              <a:rPr lang="en-US" sz="2600" b="1">
                <a:solidFill>
                  <a:srgbClr val="0041C4"/>
                </a:solidFill>
                <a:latin typeface="Arial" panose="020b0604020202020204" pitchFamily="34" charset="0"/>
                <a:cs typeface="Arial" panose="020b0604020202020204" pitchFamily="34" charset="0"/>
              </a:rPr>
              <a:t>E</a:t>
            </a:r>
            <a:r>
              <a:rPr lang="en-US" sz="2600">
                <a:solidFill>
                  <a:srgbClr val="0041C4"/>
                </a:solidFill>
                <a:latin typeface="Arial" panose="020b0604020202020204" pitchFamily="34" charset="0"/>
                <a:cs typeface="Arial" panose="020b0604020202020204" pitchFamily="34" charset="0"/>
              </a:rPr>
              <a:t>valuation (critical thinking skills)</a:t>
            </a:r>
          </a:p>
          <a:p>
            <a:pPr marL="447675" indent="-447675">
              <a:spcBef>
                <a:spcPts val="600"/>
              </a:spcBef>
              <a:spcAft>
                <a:spcPts val="600"/>
              </a:spcAft>
              <a:buFont typeface="Arial" panose="020b0604020202020204" pitchFamily="34" charset="0"/>
              <a:buChar char="•"/>
            </a:pPr>
            <a:r>
              <a:rPr lang="en-US" sz="2600" b="1">
                <a:solidFill>
                  <a:srgbClr val="0041C4"/>
                </a:solidFill>
                <a:latin typeface="Arial" panose="020b0604020202020204" pitchFamily="34" charset="0"/>
                <a:cs typeface="Arial" panose="020b0604020202020204" pitchFamily="34" charset="0"/>
              </a:rPr>
              <a:t>R</a:t>
            </a:r>
            <a:r>
              <a:rPr lang="en-US" sz="2600">
                <a:solidFill>
                  <a:srgbClr val="0041C4"/>
                </a:solidFill>
                <a:latin typeface="Arial" panose="020b0604020202020204" pitchFamily="34" charset="0"/>
                <a:cs typeface="Arial" panose="020b0604020202020204" pitchFamily="34" charset="0"/>
              </a:rPr>
              <a:t>ecommendation(s), where appropriate to the question.</a:t>
            </a:r>
            <a:endParaRPr lang="en-GB" sz="2600" kern="1200">
              <a:solidFill>
                <a:srgbClr val="0041C4"/>
              </a:solidFill>
              <a:latin typeface="Arial" panose="020b0604020202020204" pitchFamily="34" charset="0"/>
              <a:ea typeface="+mn-ea"/>
              <a:cs typeface="Arial" panose="020b0604020202020204" pitchFamily="34" charset="0"/>
            </a:endParaRPr>
          </a:p>
          <a:p>
            <a:endParaRPr lang="en-GB"/>
          </a:p>
        </p:txBody>
      </p:sp>
      <p:sp>
        <p:nvSpPr>
          <p:cNvPr id="4" name="Slide Number Placeholder 3"/>
          <p:cNvSpPr>
            <a:spLocks noGrp="1"/>
          </p:cNvSpPr>
          <p:nvPr>
            <p:ph type="sldNum" sz="quarter" idx="5"/>
          </p:nvPr>
        </p:nvSpPr>
        <p:spPr/>
        <p:txBody>
          <a:bodyPr/>
          <a:lstStyle/>
          <a:p>
            <a:fld id="{9242E07A-D697-462F-A25E-2C425D8B6B18}" type="slidenum">
              <a:rPr lang="en-GB" smtClean="0"/>
              <a:t>39</a:t>
            </a:fld>
            <a:endParaRPr lang="en-GB"/>
          </a:p>
        </p:txBody>
      </p:sp>
    </p:spTree>
    <p:extLst>
      <p:ext uri="{BB962C8B-B14F-4D97-AF65-F5344CB8AC3E}">
        <p14:creationId xmlns:p14="http://schemas.microsoft.com/office/powerpoint/2010/main" val="2817562006"/>
      </p:ext>
    </p:extLst>
  </p:cSld>
  <p:clrMapOvr>
    <a:masterClrMapping/>
  </p:clrMapOvr>
</p:notes>
</file>

<file path=ppt/notesSlides/notesSlide3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ffectLst/>
                <a:latin typeface="arial" panose="020b0604020202020204" pitchFamily="34" charset="0"/>
              </a:rPr>
              <a:t>This alternative writing framework can be used for the AO3 questions worth 10 marks in Paper 1. Within the extended response, students should demonstrate the following, as appropriate to the demands of the question:</a:t>
            </a:r>
          </a:p>
          <a:p>
            <a:endParaRPr lang="en-GB">
              <a:effectLst/>
              <a:latin typeface="arial" panose="020b0604020202020204" pitchFamily="34" charset="0"/>
            </a:endParaRPr>
          </a:p>
          <a:p>
            <a:pPr marL="447675" indent="-447675">
              <a:spcBef>
                <a:spcPts val="600"/>
              </a:spcBef>
              <a:spcAft>
                <a:spcPts val="600"/>
              </a:spcAft>
              <a:buFont typeface="Arial" panose="020b0604020202020204" pitchFamily="34" charset="0"/>
              <a:buChar char="•"/>
            </a:pPr>
            <a:r>
              <a:rPr lang="en-US" sz="1200" b="1">
                <a:solidFill>
                  <a:srgbClr val="0041C4"/>
                </a:solidFill>
                <a:latin typeface="Arial" panose="020b0604020202020204" pitchFamily="34" charset="0"/>
                <a:cs typeface="Arial" panose="020b0604020202020204" pitchFamily="34" charset="0"/>
              </a:rPr>
              <a:t>D</a:t>
            </a:r>
            <a:r>
              <a:rPr lang="en-US" sz="1200">
                <a:solidFill>
                  <a:srgbClr val="0041C4"/>
                </a:solidFill>
                <a:latin typeface="Arial" panose="020b0604020202020204" pitchFamily="34" charset="0"/>
                <a:cs typeface="Arial" panose="020b0604020202020204" pitchFamily="34" charset="0"/>
              </a:rPr>
              <a:t>efinitions of any key terms that are worth defining</a:t>
            </a:r>
          </a:p>
          <a:p>
            <a:pPr marL="447675" indent="-447675">
              <a:spcBef>
                <a:spcPts val="600"/>
              </a:spcBef>
              <a:spcAft>
                <a:spcPts val="600"/>
              </a:spcAft>
              <a:buFont typeface="Arial" panose="020b0604020202020204" pitchFamily="34" charset="0"/>
              <a:buChar char="•"/>
            </a:pPr>
            <a:r>
              <a:rPr lang="en-US" sz="1200" b="1">
                <a:solidFill>
                  <a:srgbClr val="0041C4"/>
                </a:solidFill>
                <a:latin typeface="Arial" panose="020b0604020202020204" pitchFamily="34" charset="0"/>
                <a:cs typeface="Arial" panose="020b0604020202020204" pitchFamily="34" charset="0"/>
              </a:rPr>
              <a:t>A</a:t>
            </a:r>
            <a:r>
              <a:rPr lang="en-US" sz="1200" b="0">
                <a:solidFill>
                  <a:srgbClr val="0041C4"/>
                </a:solidFill>
                <a:latin typeface="Arial" panose="020b0604020202020204" pitchFamily="34" charset="0"/>
                <a:cs typeface="Arial" panose="020b0604020202020204" pitchFamily="34" charset="0"/>
              </a:rPr>
              <a:t>pplication of the stimulus material, both from the pre-release statement and the case study material seen on the day of the exam</a:t>
            </a:r>
          </a:p>
          <a:p>
            <a:pPr marL="447675" marR="0" lvl="0" indent="-447675" algn="l" defTabSz="914400" rtl="0" eaLnBrk="1" fontAlgn="auto" latinLnBrk="0" hangingPunct="1">
              <a:lnSpc>
                <a:spcPct val="100000"/>
              </a:lnSpc>
              <a:spcBef>
                <a:spcPts val="600"/>
              </a:spcBef>
              <a:spcAft>
                <a:spcPts val="600"/>
              </a:spcAft>
              <a:buClrTx/>
              <a:buSzTx/>
              <a:buFont typeface="Arial" panose="020b0604020202020204" pitchFamily="34" charset="0"/>
              <a:buChar char="•"/>
              <a:defRPr/>
            </a:pPr>
            <a:r>
              <a:rPr lang="en-GB" sz="2800" b="1">
                <a:solidFill>
                  <a:srgbClr val="0041C4"/>
                </a:solidFill>
                <a:latin typeface="Arial" panose="020b0604020202020204" pitchFamily="34" charset="0"/>
                <a:cs typeface="Arial" panose="020b0604020202020204" pitchFamily="34" charset="0"/>
              </a:rPr>
              <a:t>T</a:t>
            </a:r>
            <a:r>
              <a:rPr lang="en-GB" sz="2800">
                <a:solidFill>
                  <a:srgbClr val="0041C4"/>
                </a:solidFill>
                <a:latin typeface="Arial" panose="020b0604020202020204" pitchFamily="34" charset="0"/>
                <a:cs typeface="Arial" panose="020b0604020202020204" pitchFamily="34" charset="0"/>
              </a:rPr>
              <a:t>ools and theories that help to explain, analyse, or discuss the arguments, written in the context of the case study</a:t>
            </a:r>
          </a:p>
          <a:p>
            <a:pPr marL="447675" indent="-447675">
              <a:spcBef>
                <a:spcPts val="600"/>
              </a:spcBef>
              <a:spcAft>
                <a:spcPts val="600"/>
              </a:spcAft>
              <a:buFont typeface="Arial" panose="020b0604020202020204" pitchFamily="34" charset="0"/>
              <a:buChar char="•"/>
            </a:pPr>
            <a:r>
              <a:rPr lang="en-US" sz="1200" b="1">
                <a:solidFill>
                  <a:srgbClr val="0041C4"/>
                </a:solidFill>
                <a:latin typeface="Arial" panose="020b0604020202020204" pitchFamily="34" charset="0"/>
                <a:cs typeface="Arial" panose="020b0604020202020204" pitchFamily="34" charset="0"/>
              </a:rPr>
              <a:t>E</a:t>
            </a:r>
            <a:r>
              <a:rPr lang="en-US" sz="1200">
                <a:solidFill>
                  <a:srgbClr val="0041C4"/>
                </a:solidFill>
                <a:latin typeface="Arial" panose="020b0604020202020204" pitchFamily="34" charset="0"/>
                <a:cs typeface="Arial" panose="020b0604020202020204" pitchFamily="34" charset="0"/>
              </a:rPr>
              <a:t>valuation (critical thinking skills) – see SLAP below.</a:t>
            </a:r>
          </a:p>
          <a:p>
            <a:pPr marL="0" indent="0">
              <a:spcBef>
                <a:spcPts val="600"/>
              </a:spcBef>
              <a:spcAft>
                <a:spcPts val="600"/>
              </a:spcAft>
              <a:buFont typeface="Arial" panose="020b0604020202020204" pitchFamily="34" charset="0"/>
              <a:buNone/>
            </a:pPr>
            <a:endParaRPr lang="en-US" sz="1200">
              <a:solidFill>
                <a:srgbClr val="0041C4"/>
              </a:solidFill>
              <a:latin typeface="Arial" panose="020b0604020202020204" pitchFamily="34" charset="0"/>
              <a:cs typeface="Arial" panose="020b0604020202020204" pitchFamily="34" charset="0"/>
            </a:endParaRPr>
          </a:p>
          <a:p>
            <a:pPr marL="447675" indent="-447675">
              <a:spcBef>
                <a:spcPts val="600"/>
              </a:spcBef>
              <a:spcAft>
                <a:spcPts val="600"/>
              </a:spcAft>
              <a:buFont typeface="Arial" panose="020b0604020202020204" pitchFamily="34" charset="0"/>
              <a:buChar char="•"/>
            </a:pPr>
            <a:r>
              <a:rPr lang="en-GB" sz="1200" b="1">
                <a:solidFill>
                  <a:srgbClr val="0041C4"/>
                </a:solidFill>
                <a:latin typeface="Arial" panose="020b0604020202020204" pitchFamily="34" charset="0"/>
                <a:cs typeface="Arial" panose="020b0604020202020204" pitchFamily="34" charset="0"/>
              </a:rPr>
              <a:t>P</a:t>
            </a:r>
            <a:r>
              <a:rPr lang="en-GB" sz="1200" b="0">
                <a:solidFill>
                  <a:srgbClr val="0041C4"/>
                </a:solidFill>
                <a:latin typeface="Arial" panose="020b0604020202020204" pitchFamily="34" charset="0"/>
                <a:cs typeface="Arial" panose="020b0604020202020204" pitchFamily="34" charset="0"/>
              </a:rPr>
              <a:t>riorities of the organization – align these with its mission or vision statement if provided in the case study</a:t>
            </a:r>
          </a:p>
          <a:p>
            <a:pPr marL="447675" indent="-447675">
              <a:spcBef>
                <a:spcPts val="600"/>
              </a:spcBef>
              <a:spcAft>
                <a:spcPts val="600"/>
              </a:spcAft>
              <a:buFont typeface="Arial" panose="020b0604020202020204" pitchFamily="34" charset="0"/>
              <a:buChar char="•"/>
            </a:pPr>
            <a:r>
              <a:rPr lang="en-GB" sz="1200" b="1" kern="1200">
                <a:solidFill>
                  <a:srgbClr val="0041C4"/>
                </a:solidFill>
                <a:latin typeface="Arial" panose="020b0604020202020204" pitchFamily="34" charset="0"/>
                <a:ea typeface="+mn-ea"/>
                <a:cs typeface="Arial" panose="020b0604020202020204" pitchFamily="34" charset="0"/>
              </a:rPr>
              <a:t>A</a:t>
            </a:r>
            <a:r>
              <a:rPr lang="en-GB" sz="1200" b="0" kern="1200">
                <a:solidFill>
                  <a:srgbClr val="0041C4"/>
                </a:solidFill>
                <a:latin typeface="Arial" panose="020b0604020202020204" pitchFamily="34" charset="0"/>
                <a:ea typeface="+mn-ea"/>
                <a:cs typeface="Arial" panose="020b0604020202020204" pitchFamily="34" charset="0"/>
              </a:rPr>
              <a:t>ssumptions – what information is missing (i.e., not provided in the case study) that would help to make a more informed decision or recommendation?</a:t>
            </a:r>
          </a:p>
          <a:p>
            <a:pPr marL="447675" indent="-447675">
              <a:spcBef>
                <a:spcPts val="600"/>
              </a:spcBef>
              <a:spcAft>
                <a:spcPts val="600"/>
              </a:spcAft>
              <a:buFont typeface="Arial" panose="020b0604020202020204" pitchFamily="34" charset="0"/>
              <a:buChar char="•"/>
            </a:pPr>
            <a:r>
              <a:rPr lang="en-GB" sz="1200" b="1" kern="1200">
                <a:solidFill>
                  <a:srgbClr val="0041C4"/>
                </a:solidFill>
                <a:latin typeface="Arial" panose="020b0604020202020204" pitchFamily="34" charset="0"/>
                <a:ea typeface="+mn-ea"/>
                <a:cs typeface="Arial" panose="020b0604020202020204" pitchFamily="34" charset="0"/>
              </a:rPr>
              <a:t>L</a:t>
            </a:r>
            <a:r>
              <a:rPr lang="en-GB" sz="1200" b="0" kern="1200">
                <a:solidFill>
                  <a:srgbClr val="0041C4"/>
                </a:solidFill>
                <a:latin typeface="Arial" panose="020b0604020202020204" pitchFamily="34" charset="0"/>
                <a:ea typeface="+mn-ea"/>
                <a:cs typeface="Arial" panose="020b0604020202020204" pitchFamily="34" charset="0"/>
              </a:rPr>
              <a:t>ong term vs short term – consider both the implications in the immediate time, near future, and distant future</a:t>
            </a:r>
          </a:p>
          <a:p>
            <a:pPr marL="447675" indent="-447675">
              <a:spcBef>
                <a:spcPts val="600"/>
              </a:spcBef>
              <a:spcAft>
                <a:spcPts val="600"/>
              </a:spcAft>
              <a:buFont typeface="Arial" panose="020b0604020202020204" pitchFamily="34" charset="0"/>
              <a:buChar char="•"/>
            </a:pPr>
            <a:r>
              <a:rPr lang="en-GB" sz="1200" b="1" kern="1200">
                <a:solidFill>
                  <a:srgbClr val="0041C4"/>
                </a:solidFill>
                <a:latin typeface="Arial" panose="020b0604020202020204" pitchFamily="34" charset="0"/>
                <a:ea typeface="+mn-ea"/>
                <a:cs typeface="Arial" panose="020b0604020202020204" pitchFamily="34" charset="0"/>
              </a:rPr>
              <a:t>S</a:t>
            </a:r>
            <a:r>
              <a:rPr lang="en-GB" sz="1200" b="0" kern="1200">
                <a:solidFill>
                  <a:srgbClr val="0041C4"/>
                </a:solidFill>
                <a:latin typeface="Arial" panose="020b0604020202020204" pitchFamily="34" charset="0"/>
                <a:ea typeface="+mn-ea"/>
                <a:cs typeface="Arial" panose="020b0604020202020204" pitchFamily="34" charset="0"/>
              </a:rPr>
              <a:t>takeholders – which stakeholder groups win or lose from the decision or recommendation being made? And why/how?</a:t>
            </a:r>
          </a:p>
          <a:p>
            <a:endParaRPr lang="en-GB"/>
          </a:p>
        </p:txBody>
      </p:sp>
      <p:sp>
        <p:nvSpPr>
          <p:cNvPr id="4" name="Slide Number Placeholder 3"/>
          <p:cNvSpPr>
            <a:spLocks noGrp="1"/>
          </p:cNvSpPr>
          <p:nvPr>
            <p:ph type="sldNum" sz="quarter" idx="5"/>
          </p:nvPr>
        </p:nvSpPr>
        <p:spPr/>
        <p:txBody>
          <a:bodyPr/>
          <a:lstStyle/>
          <a:p>
            <a:fld id="{9242E07A-D697-462F-A25E-2C425D8B6B18}" type="slidenum">
              <a:rPr lang="en-GB" smtClean="0"/>
              <a:t>40</a:t>
            </a:fld>
            <a:endParaRPr lang="en-GB"/>
          </a:p>
        </p:txBody>
      </p:sp>
    </p:spTree>
    <p:extLst>
      <p:ext uri="{BB962C8B-B14F-4D97-AF65-F5344CB8AC3E}">
        <p14:creationId xmlns:p14="http://schemas.microsoft.com/office/powerpoint/2010/main" val="3554991873"/>
      </p:ext>
    </p:extLst>
  </p:cSld>
  <p:clrMapOvr>
    <a:masterClrMapping/>
  </p:clrMapOvr>
</p:notes>
</file>

<file path=ppt/notesSlides/notesSlide3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a:p>
        </p:txBody>
      </p:sp>
      <p:sp>
        <p:nvSpPr>
          <p:cNvPr id="4" name="Slide Number Placeholder 3"/>
          <p:cNvSpPr>
            <a:spLocks noGrp="1"/>
          </p:cNvSpPr>
          <p:nvPr>
            <p:ph type="sldNum" sz="quarter" idx="5"/>
          </p:nvPr>
        </p:nvSpPr>
        <p:spPr/>
        <p:txBody>
          <a:bodyPr/>
          <a:lstStyle/>
          <a:p>
            <a:fld id="{D417D6E6-5DFE-43BB-82A5-73A01D0615F7}" type="slidenum">
              <a:rPr lang="en-GB" smtClean="0"/>
              <a:t>41</a:t>
            </a:fld>
            <a:endParaRPr lang="en-GB"/>
          </a:p>
        </p:txBody>
      </p:sp>
    </p:spTree>
    <p:extLst>
      <p:ext uri="{BB962C8B-B14F-4D97-AF65-F5344CB8AC3E}">
        <p14:creationId xmlns:p14="http://schemas.microsoft.com/office/powerpoint/2010/main" val="1688700345"/>
      </p:ext>
    </p:extLst>
  </p:cSld>
  <p:clrMapOvr>
    <a:masterClrMapping/>
  </p:clrMapOvr>
</p:notes>
</file>

<file path=ppt/notesSlides/notesSlide4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t>35% weighting for SL</a:t>
            </a:r>
          </a:p>
          <a:p>
            <a:r>
              <a:rPr lang="en-US"/>
              <a:t>25% weighting for HL</a:t>
            </a:r>
          </a:p>
        </p:txBody>
      </p:sp>
      <p:sp>
        <p:nvSpPr>
          <p:cNvPr id="4" name="Slide Number Placeholder 3"/>
          <p:cNvSpPr>
            <a:spLocks noGrp="1"/>
          </p:cNvSpPr>
          <p:nvPr>
            <p:ph type="sldNum" sz="quarter" idx="10"/>
          </p:nvPr>
        </p:nvSpPr>
        <p:spPr/>
        <p:txBody>
          <a:bodyPr/>
          <a:lstStyle/>
          <a:p>
            <a:pPr>
              <a:defRPr/>
            </a:pPr>
            <a:fld id="{D6C39E2B-4067-49CA-BBD1-516248604F35}" type="slidenum">
              <a:rPr lang="en-US" smtClean="0"/>
              <a:pPr>
                <a:defRPr/>
              </a:pPr>
              <a:t>42</a:t>
            </a:fld>
            <a:endParaRPr lang="en-US"/>
          </a:p>
        </p:txBody>
      </p:sp>
    </p:spTree>
    <p:extLst>
      <p:ext uri="{BB962C8B-B14F-4D97-AF65-F5344CB8AC3E}">
        <p14:creationId xmlns:p14="http://schemas.microsoft.com/office/powerpoint/2010/main" val="769153931"/>
      </p:ext>
    </p:extLst>
  </p:cSld>
  <p:clrMapOvr>
    <a:masterClrMapping/>
  </p:clrMapOvr>
</p:notes>
</file>

<file path=ppt/notesSlides/notesSlide4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t>35% weighting for SL</a:t>
            </a:r>
          </a:p>
          <a:p>
            <a:r>
              <a:rPr lang="en-US"/>
              <a:t>25% weighting for HL</a:t>
            </a:r>
          </a:p>
        </p:txBody>
      </p:sp>
      <p:sp>
        <p:nvSpPr>
          <p:cNvPr id="4" name="Slide Number Placeholder 3"/>
          <p:cNvSpPr>
            <a:spLocks noGrp="1"/>
          </p:cNvSpPr>
          <p:nvPr>
            <p:ph type="sldNum" sz="quarter" idx="10"/>
          </p:nvPr>
        </p:nvSpPr>
        <p:spPr/>
        <p:txBody>
          <a:bodyPr/>
          <a:lstStyle/>
          <a:p>
            <a:pPr>
              <a:defRPr/>
            </a:pPr>
            <a:fld id="{D6C39E2B-4067-49CA-BBD1-516248604F35}" type="slidenum">
              <a:rPr lang="en-US" smtClean="0"/>
              <a:pPr>
                <a:defRPr/>
              </a:pPr>
              <a:t>43</a:t>
            </a:fld>
            <a:endParaRPr lang="en-US"/>
          </a:p>
        </p:txBody>
      </p:sp>
    </p:spTree>
    <p:extLst>
      <p:ext uri="{BB962C8B-B14F-4D97-AF65-F5344CB8AC3E}">
        <p14:creationId xmlns:p14="http://schemas.microsoft.com/office/powerpoint/2010/main" val="82712073"/>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Custom Layout">
    <p:spTree>
      <p:nvGrpSpPr>
        <p:cNvPr id="1" name=""/>
        <p:cNvGrpSpPr/>
        <p:nvPr/>
      </p:nvGrpSpPr>
      <p:grpSpPr>
        <a:xfrm>
          <a:off x="0" y="0"/>
          <a:ext cx="0" cy="0"/>
        </a:xfrm>
      </p:grpSpPr>
    </p:spTree>
    <p:extLst>
      <p:ext uri="{BB962C8B-B14F-4D97-AF65-F5344CB8AC3E}">
        <p14:creationId xmlns:p14="http://schemas.microsoft.com/office/powerpoint/2010/main" val="3864912615"/>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a:extLst>
              <a:ext uri="{FF2B5EF4-FFF2-40B4-BE49-F238E27FC236}">
                <a16:creationId xmlns:a16="http://schemas.microsoft.com/office/drawing/2014/main" id="{FD722AC7-04BE-6876-92EE-16689B5BF61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5117C00-9580-9D88-49A5-CEF859EC8C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3359867883"/>
      </p:ext>
    </p:extLst>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a:extLst>
              <a:ext uri="{FF2B5EF4-FFF2-40B4-BE49-F238E27FC236}">
                <a16:creationId xmlns:a16="http://schemas.microsoft.com/office/drawing/2014/main" id="{9A2AF713-1543-F10D-B66E-EB596CFDC3D8}"/>
              </a:ext>
            </a:extLst>
          </p:cNvPr>
          <p:cNvSpPr>
            <a:spLocks noGrp="1"/>
          </p:cNvSpPr>
          <p:nvPr>
            <p:ph type="title"/>
          </p:nvPr>
        </p:nvSpPr>
        <p:spPr>
          <a:xfrm>
            <a:off x="838200" y="365126"/>
            <a:ext cx="10515600" cy="700104"/>
          </a:xfrm>
        </p:spPr>
        <p:txBody>
          <a:bodyPr>
            <a:normAutofit/>
          </a:bodyPr>
          <a:lstStyle>
            <a:lvl1pPr>
              <a:defRPr sz="3200" baseline="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69ABEEF-33B3-EDDF-9C32-4FDB424FDA63}"/>
              </a:ext>
            </a:extLst>
          </p:cNvPr>
          <p:cNvSpPr>
            <a:spLocks noGrp="1"/>
          </p:cNvSpPr>
          <p:nvPr>
            <p:ph idx="1"/>
          </p:nvPr>
        </p:nvSpPr>
        <p:spPr>
          <a:xfrm>
            <a:off x="838200" y="1216058"/>
            <a:ext cx="10515600" cy="5236589"/>
          </a:xfrm>
        </p:spPr>
        <p:txBody>
          <a:bodyPr/>
          <a:lstStyle>
            <a:lvl1pPr>
              <a:defRPr sz="2600"/>
            </a:lvl1pPr>
            <a:lvl2pPr>
              <a:defRPr baseline="0"/>
            </a:lvl2pPr>
            <a:lvl3pPr>
              <a:defRPr sz="2200" baseline="0"/>
            </a:lvl3pPr>
            <a:lvl4pPr>
              <a:defRPr sz="2000"/>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2166500"/>
      </p:ext>
    </p:extLst>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a:extLst>
              <a:ext uri="{FF2B5EF4-FFF2-40B4-BE49-F238E27FC236}">
                <a16:creationId xmlns:a16="http://schemas.microsoft.com/office/drawing/2014/main" id="{85F018F5-2119-EAEC-10B1-DA64EBA81BF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D732E03-4040-8C95-E351-0E305227978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520300280"/>
      </p:ext>
    </p:extLst>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a:extLst>
              <a:ext uri="{FF2B5EF4-FFF2-40B4-BE49-F238E27FC236}">
                <a16:creationId xmlns:a16="http://schemas.microsoft.com/office/drawing/2014/main" id="{F931A658-1A8B-0CFD-0D53-E8A0FE86F8B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D82D019-1318-75FF-DE7E-0C3F30CCCE90}"/>
              </a:ext>
            </a:extLst>
          </p:cNvPr>
          <p:cNvSpPr>
            <a:spLocks noGrp="1"/>
          </p:cNvSpPr>
          <p:nvPr>
            <p:ph sz="half" idx="1"/>
          </p:nvPr>
        </p:nvSpPr>
        <p:spPr>
          <a:xfrm>
            <a:off x="838200" y="1192769"/>
            <a:ext cx="5181600" cy="52315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0658CE7-4BC8-A5CC-E15D-B0E2EEE2B670}"/>
              </a:ext>
            </a:extLst>
          </p:cNvPr>
          <p:cNvSpPr>
            <a:spLocks noGrp="1"/>
          </p:cNvSpPr>
          <p:nvPr>
            <p:ph sz="half" idx="2"/>
          </p:nvPr>
        </p:nvSpPr>
        <p:spPr>
          <a:xfrm>
            <a:off x="6172200" y="1192768"/>
            <a:ext cx="5181600" cy="52315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06370422"/>
      </p:ext>
    </p:extLst>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a:extLst>
              <a:ext uri="{FF2B5EF4-FFF2-40B4-BE49-F238E27FC236}">
                <a16:creationId xmlns:a16="http://schemas.microsoft.com/office/drawing/2014/main" id="{EA598B52-D6E1-D787-AC3D-511E7353F7E0}"/>
              </a:ext>
            </a:extLst>
          </p:cNvPr>
          <p:cNvSpPr>
            <a:spLocks noGrp="1"/>
          </p:cNvSpPr>
          <p:nvPr>
            <p:ph type="title"/>
          </p:nvPr>
        </p:nvSpPr>
        <p:spPr>
          <a:xfrm>
            <a:off x="839788" y="365126"/>
            <a:ext cx="10515600" cy="648000"/>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9B280FC-BB55-5794-50E2-22358DA884A7}"/>
              </a:ext>
            </a:extLst>
          </p:cNvPr>
          <p:cNvSpPr>
            <a:spLocks noGrp="1"/>
          </p:cNvSpPr>
          <p:nvPr>
            <p:ph type="body" idx="1"/>
          </p:nvPr>
        </p:nvSpPr>
        <p:spPr>
          <a:xfrm>
            <a:off x="839788" y="1179813"/>
            <a:ext cx="5157787" cy="823912"/>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A86CD8A-846E-691E-B3BE-8DFE5413E14D}"/>
              </a:ext>
            </a:extLst>
          </p:cNvPr>
          <p:cNvSpPr>
            <a:spLocks noGrp="1"/>
          </p:cNvSpPr>
          <p:nvPr>
            <p:ph sz="half" idx="2"/>
          </p:nvPr>
        </p:nvSpPr>
        <p:spPr>
          <a:xfrm>
            <a:off x="839788" y="2119086"/>
            <a:ext cx="5157787" cy="40705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266FD56-D07F-F546-6C0B-1D602BDA5F07}"/>
              </a:ext>
            </a:extLst>
          </p:cNvPr>
          <p:cNvSpPr>
            <a:spLocks noGrp="1"/>
          </p:cNvSpPr>
          <p:nvPr>
            <p:ph type="body" sz="quarter" idx="3"/>
          </p:nvPr>
        </p:nvSpPr>
        <p:spPr>
          <a:xfrm>
            <a:off x="6169024" y="1172481"/>
            <a:ext cx="5183188" cy="823912"/>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CC4CDD6-A38D-BFFB-7262-32FCBAD62088}"/>
              </a:ext>
            </a:extLst>
          </p:cNvPr>
          <p:cNvSpPr>
            <a:spLocks noGrp="1"/>
          </p:cNvSpPr>
          <p:nvPr>
            <p:ph sz="quarter" idx="4"/>
          </p:nvPr>
        </p:nvSpPr>
        <p:spPr>
          <a:xfrm>
            <a:off x="6172200" y="2119086"/>
            <a:ext cx="5183188" cy="40705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34015110"/>
      </p:ext>
    </p:extLst>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a:extLst>
              <a:ext uri="{FF2B5EF4-FFF2-40B4-BE49-F238E27FC236}">
                <a16:creationId xmlns:a16="http://schemas.microsoft.com/office/drawing/2014/main" id="{8273D97F-C1C5-DAE5-22E7-585A3F0A860A}"/>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289826308"/>
      </p:ext>
    </p:extLst>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Tree>
    <p:extLst>
      <p:ext uri="{BB962C8B-B14F-4D97-AF65-F5344CB8AC3E}">
        <p14:creationId xmlns:p14="http://schemas.microsoft.com/office/powerpoint/2010/main" val="2116781321"/>
      </p:ext>
    </p:extLst>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a:extLst>
              <a:ext uri="{FF2B5EF4-FFF2-40B4-BE49-F238E27FC236}">
                <a16:creationId xmlns:a16="http://schemas.microsoft.com/office/drawing/2014/main" id="{D55C6C0A-0B0C-D67D-3A46-7A5A729B45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8771D7E-B4C8-FBC4-EC91-9EF52D56FB44}"/>
              </a:ext>
            </a:extLst>
          </p:cNvPr>
          <p:cNvSpPr>
            <a:spLocks noGrp="1"/>
          </p:cNvSpPr>
          <p:nvPr>
            <p:ph idx="1"/>
          </p:nvPr>
        </p:nvSpPr>
        <p:spPr>
          <a:xfrm>
            <a:off x="5183188" y="987425"/>
            <a:ext cx="6172200" cy="4873625"/>
          </a:xfrm>
        </p:spPr>
        <p:txBody>
          <a:bodyPr/>
          <a:lstStyle>
            <a:lvl1pPr>
              <a:defRPr sz="2600"/>
            </a:lvl1pPr>
            <a:lvl2pPr>
              <a:defRPr sz="2400"/>
            </a:lvl2pPr>
            <a:lvl3pPr>
              <a:defRPr sz="2200"/>
            </a:lvl3pPr>
            <a:lvl4pPr>
              <a:defRPr sz="20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D549838-3F12-D3DE-9AF6-E1383B4C4E71}"/>
              </a:ext>
            </a:extLst>
          </p:cNvPr>
          <p:cNvSpPr>
            <a:spLocks noGrp="1"/>
          </p:cNvSpPr>
          <p:nvPr>
            <p:ph type="body" sz="half" idx="2"/>
          </p:nvPr>
        </p:nvSpPr>
        <p:spPr>
          <a:xfrm>
            <a:off x="839788" y="2057400"/>
            <a:ext cx="3932237" cy="3811588"/>
          </a:xfrm>
        </p:spPr>
        <p:txBody>
          <a:bodyPr>
            <a:normAutofit/>
          </a:bodyPr>
          <a:lstStyle>
            <a:lvl1pPr marL="0" indent="0">
              <a:buNone/>
              <a:defRPr sz="2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111059107"/>
      </p:ext>
    </p:extLst>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a:extLst>
              <a:ext uri="{FF2B5EF4-FFF2-40B4-BE49-F238E27FC236}">
                <a16:creationId xmlns:a16="http://schemas.microsoft.com/office/drawing/2014/main" id="{54AB08B1-5FCD-4EDD-A6E1-73D1CFEB77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255174B-58EA-AADC-87AE-AEDF230BF18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458C8B6-DDED-A45D-7E4A-B9963FB6473D}"/>
              </a:ext>
            </a:extLst>
          </p:cNvPr>
          <p:cNvSpPr>
            <a:spLocks noGrp="1"/>
          </p:cNvSpPr>
          <p:nvPr>
            <p:ph type="body" sz="half" idx="2"/>
          </p:nvPr>
        </p:nvSpPr>
        <p:spPr>
          <a:xfrm>
            <a:off x="839788" y="2057400"/>
            <a:ext cx="3932237" cy="3811588"/>
          </a:xfrm>
        </p:spPr>
        <p:txBody>
          <a:bodyPr>
            <a:normAutofit/>
          </a:bodyPr>
          <a:lstStyle>
            <a:lvl1pPr marL="0" indent="0">
              <a:buNone/>
              <a:defRPr sz="2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075824341"/>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image" Target="../media/image1.png"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Title Placeholder 1">
            <a:extLst>
              <a:ext uri="{FF2B5EF4-FFF2-40B4-BE49-F238E27FC236}">
                <a16:creationId xmlns:a16="http://schemas.microsoft.com/office/drawing/2014/main" id="{EE40EEEA-3B62-8698-3566-9EC880FEC098}"/>
              </a:ext>
            </a:extLst>
          </p:cNvPr>
          <p:cNvSpPr>
            <a:spLocks noGrp="1"/>
          </p:cNvSpPr>
          <p:nvPr>
            <p:ph type="title"/>
          </p:nvPr>
        </p:nvSpPr>
        <p:spPr>
          <a:xfrm>
            <a:off x="838200" y="365126"/>
            <a:ext cx="10515600" cy="648256"/>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6968842-81FD-07C3-92BB-F423199C331E}"/>
              </a:ext>
            </a:extLst>
          </p:cNvPr>
          <p:cNvSpPr>
            <a:spLocks noGrp="1"/>
          </p:cNvSpPr>
          <p:nvPr>
            <p:ph type="body" idx="1"/>
          </p:nvPr>
        </p:nvSpPr>
        <p:spPr>
          <a:xfrm>
            <a:off x="838200" y="1150070"/>
            <a:ext cx="10515600" cy="518945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6" name="Picture 5" descr="A picture containing graphical user interface&#10;&#10;Description automatically generated">
            <a:extLst>
              <a:ext uri="{FF2B5EF4-FFF2-40B4-BE49-F238E27FC236}">
                <a16:creationId xmlns:a16="http://schemas.microsoft.com/office/drawing/2014/main" id="{47FAC3A7-EAB3-AD05-8C81-F467AABF1C56}"/>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9811842" y="6426420"/>
            <a:ext cx="1652924" cy="407363"/>
          </a:xfrm>
          <a:prstGeom prst="rect">
            <a:avLst/>
          </a:prstGeom>
        </p:spPr>
      </p:pic>
    </p:spTree>
    <p:extLst>
      <p:ext uri="{BB962C8B-B14F-4D97-AF65-F5344CB8AC3E}">
        <p14:creationId xmlns:p14="http://schemas.microsoft.com/office/powerpoint/2010/main" val="209339579"/>
      </p:ext>
    </p:extLst>
  </p:cSld>
  <p:clrMap bg1="lt1" tx1="dk1" bg2="lt2" tx2="dk2" accent1="accent1" accent2="accent2" accent3="accent3" accent4="accent4" accent5="accent5" accent6="accent6" hlink="hlink" folHlink="folHlink"/>
  <p:sldLayoutIdLst>
    <p:sldLayoutId id="214748365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p:timing/>
  <p:txStyles>
    <p:titleStyle>
      <a:lvl1pPr algn="l" defTabSz="914400" rtl="0" eaLnBrk="1" latinLnBrk="0" hangingPunct="1">
        <a:lnSpc>
          <a:spcPct val="90000"/>
        </a:lnSpc>
        <a:spcBef>
          <a:spcPct val="0"/>
        </a:spcBef>
        <a:buNone/>
        <a:defRPr sz="3200" b="1" kern="1200">
          <a:solidFill>
            <a:srgbClr val="00206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600" kern="1200">
          <a:solidFill>
            <a:srgbClr val="00206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06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rgbClr val="00206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rgbClr val="00206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notesSlide" Target="../notesSlides/notesSlide1.xml"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hyperlink" Target="https://www.level7education.net/" TargetMode="External"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2.xml"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3.xml"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4.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5.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6.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7.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8.xml" /><Relationship Id="rId3"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9.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10.xml" /><Relationship Id="rId3" Type="http://schemas.openxmlformats.org/officeDocument/2006/relationships/image" Target="../media/image5.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11.xml" /><Relationship Id="rId3" Type="http://schemas.openxmlformats.org/officeDocument/2006/relationships/image" Target="../media/image6.png" /><Relationship Id="rId4" Type="http://schemas.openxmlformats.org/officeDocument/2006/relationships/image" Target="../media/image7.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12.xml" /><Relationship Id="rId3" Type="http://schemas.openxmlformats.org/officeDocument/2006/relationships/image" Target="../media/image8.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13.xml" /><Relationship Id="rId3"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4.xml" /><Relationship Id="rId3" Type="http://schemas.openxmlformats.org/officeDocument/2006/relationships/image" Target="../media/image9.png" /><Relationship Id="rId4" Type="http://schemas.openxmlformats.org/officeDocument/2006/relationships/video" Target="https://www.youtube.com/embed/_9womMYx3yw" TargetMode="Externa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5.xml" /><Relationship Id="rId3" Type="http://schemas.openxmlformats.org/officeDocument/2006/relationships/image" Target="../media/image10.jpeg" /><Relationship Id="rId4" Type="http://schemas.openxmlformats.org/officeDocument/2006/relationships/video" Target="https://www.youtube.com/embed/PMfkO3Pv4VQ?feature=oembed" TargetMode="Externa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6.xml" /><Relationship Id="rId3" Type="http://schemas.openxmlformats.org/officeDocument/2006/relationships/image" Target="../media/image11.jpeg" /><Relationship Id="rId4" Type="http://schemas.openxmlformats.org/officeDocument/2006/relationships/video" Target="https://www.youtube.com/embed/8zlFzxmxXfE?feature=oembed" TargetMode="Externa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7.xml" /><Relationship Id="rId3" Type="http://schemas.openxmlformats.org/officeDocument/2006/relationships/image" Target="../media/image12.jpeg" /><Relationship Id="rId4" Type="http://schemas.openxmlformats.org/officeDocument/2006/relationships/video" Target="https://www.youtube.com/embed/sfXMfm6XiOM?feature=oembed" TargetMode="Externa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8.xml" /><Relationship Id="rId3" Type="http://schemas.openxmlformats.org/officeDocument/2006/relationships/image" Target="../media/image13.jpeg" /><Relationship Id="rId4" Type="http://schemas.openxmlformats.org/officeDocument/2006/relationships/video" Target="https://www.youtube.com/embed/OFIuIiml1q0?feature=oembed" TargetMode="Externa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9.xml" /><Relationship Id="rId3" Type="http://schemas.openxmlformats.org/officeDocument/2006/relationships/image" Target="../media/image14.jpeg" /><Relationship Id="rId4" Type="http://schemas.openxmlformats.org/officeDocument/2006/relationships/video" Target="https://www.youtube.com/embed/wCds6YxPUv8?feature=oembed" TargetMode="Externa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20.xml" /><Relationship Id="rId3" Type="http://schemas.openxmlformats.org/officeDocument/2006/relationships/image" Target="../media/image15.jpe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21.xml" /><Relationship Id="rId3" Type="http://schemas.openxmlformats.org/officeDocument/2006/relationships/image" Target="../media/image16.pn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22.xml" /><Relationship Id="rId3" Type="http://schemas.openxmlformats.org/officeDocument/2006/relationships/image" Target="../media/image17.pn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23.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24.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25.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26.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27.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28.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29.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18.pn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30.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31.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32.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33.xm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34.xm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35.xml"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36.xml"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notesSlide" Target="../notesSlides/notesSlide37.xml" /><Relationship Id="rId3" Type="http://schemas.openxmlformats.org/officeDocument/2006/relationships/image" Target="../media/image19.png"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notesSlide" Target="../notesSlides/notesSlide38.xml" /><Relationship Id="rId3" Type="http://schemas.openxmlformats.org/officeDocument/2006/relationships/image" Target="../media/image20.png" /><Relationship Id="rId4" Type="http://schemas.openxmlformats.org/officeDocument/2006/relationships/image" Target="../media/image21.png"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39.xml"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40.xml"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41.xml"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22.jpeg"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ectangle 1"/>
          <p:cNvSpPr/>
          <p:nvPr/>
        </p:nvSpPr>
        <p:spPr>
          <a:xfrm>
            <a:off x="4861932" y="356840"/>
            <a:ext cx="7047570" cy="1877437"/>
          </a:xfrm>
          <a:prstGeom prst="rect">
            <a:avLst/>
          </a:prstGeom>
        </p:spPr>
        <p:txBody>
          <a:bodyPr wrap="square">
            <a:spAutoFit/>
          </a:bodyPr>
          <a:lstStyle/>
          <a:p>
            <a:pPr algn="r"/>
            <a:r>
              <a:rPr lang="en-AU" sz="3200" b="1">
                <a:solidFill>
                  <a:srgbClr val="FF0000"/>
                </a:solidFill>
              </a:rPr>
              <a:t>Level7 Education</a:t>
            </a:r>
            <a:endParaRPr lang="en-GB" sz="3200" b="1">
              <a:solidFill>
                <a:srgbClr val="FF0000"/>
              </a:solidFill>
            </a:endParaRPr>
          </a:p>
          <a:p>
            <a:pPr algn="r"/>
            <a:r>
              <a:rPr lang="en-GB" sz="2800" b="1">
                <a:solidFill>
                  <a:srgbClr val="002060"/>
                </a:solidFill>
              </a:rPr>
              <a:t>Case Study Pack for Paper 1</a:t>
            </a:r>
            <a:r>
              <a:rPr lang="en-AU" sz="2800" b="1">
                <a:solidFill>
                  <a:srgbClr val="002060"/>
                </a:solidFill>
              </a:rPr>
              <a:t> (M24)</a:t>
            </a:r>
          </a:p>
          <a:p>
            <a:pPr algn="r"/>
            <a:endParaRPr lang="en-AU" sz="2800" b="1">
              <a:solidFill>
                <a:srgbClr val="002060"/>
              </a:solidFill>
            </a:endParaRPr>
          </a:p>
          <a:p>
            <a:pPr algn="r"/>
            <a:r>
              <a:rPr lang="en-AU" sz="2800" b="1">
                <a:solidFill>
                  <a:srgbClr val="002060"/>
                </a:solidFill>
              </a:rPr>
              <a:t>Before One PLC (BON)</a:t>
            </a:r>
          </a:p>
        </p:txBody>
      </p:sp>
    </p:spTree>
    <p:extLst>
      <p:ext uri="{BB962C8B-B14F-4D97-AF65-F5344CB8AC3E}">
        <p14:creationId xmlns:p14="http://schemas.microsoft.com/office/powerpoint/2010/main" val="1112256498"/>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CCC0A86-B650-D23B-9F2D-6937C7904C8C}"/>
            </a:ext>
          </a:extLst>
        </p:cNvPr>
        <p:cNvGrpSpPr/>
        <p:nvPr/>
      </p:nvGrpSpPr>
      <p:grpSpPr>
        <a:xfrm>
          <a:off x="0" y="0"/>
          <a:ext cx="0" cy="0"/>
        </a:xfrm>
      </p:grpSpPr>
      <p:sp>
        <p:nvSpPr>
          <p:cNvPr id="2" name="Title 1">
            <a:extLst>
              <a:ext uri="{FF2B5EF4-FFF2-40B4-BE49-F238E27FC236}">
                <a16:creationId xmlns:a16="http://schemas.microsoft.com/office/drawing/2014/main" id="{A31BA0F6-B415-B296-7966-3F464CEE5F25}"/>
              </a:ext>
            </a:extLst>
          </p:cNvPr>
          <p:cNvSpPr>
            <a:spLocks noGrp="1"/>
          </p:cNvSpPr>
          <p:nvPr>
            <p:ph type="title"/>
          </p:nvPr>
        </p:nvSpPr>
        <p:spPr/>
        <p:txBody>
          <a:bodyPr/>
          <a:lstStyle/>
          <a:p>
            <a:r>
              <a:rPr lang="en-GB"/>
              <a:t>Paper 1 – Case Study Pack (M24)</a:t>
            </a:r>
          </a:p>
        </p:txBody>
      </p:sp>
      <p:sp>
        <p:nvSpPr>
          <p:cNvPr id="4" name="Rectangle 1">
            <a:extLst>
              <a:ext uri="{FF2B5EF4-FFF2-40B4-BE49-F238E27FC236}">
                <a16:creationId xmlns:a16="http://schemas.microsoft.com/office/drawing/2014/main" id="{38B01302-551E-4CC8-E2ED-2239F08AEE0F}"/>
              </a:ext>
            </a:extLst>
          </p:cNvPr>
          <p:cNvSpPr>
            <a:spLocks noGrp="1" noChangeArrowheads="1"/>
          </p:cNvSpPr>
          <p:nvPr>
            <p:ph idx="1"/>
          </p:nvPr>
        </p:nvSpPr>
        <p:spPr bwMode="auto">
          <a:xfrm>
            <a:off x="838200" y="926731"/>
            <a:ext cx="10515600" cy="5401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en-US" sz="1800" b="0" i="0" u="none" strike="noStrike" cap="none" normalizeH="0" baseline="0">
                <a:ln>
                  <a:noFill/>
                </a:ln>
                <a:solidFill>
                  <a:schemeClr val="tx1"/>
                </a:solidFill>
                <a:effectLst/>
                <a:latin typeface="Arial" panose="020b0604020202020204" pitchFamily="34" charset="0"/>
              </a:rPr>
              <a:t>The new format of the Paper 1 Case Study Pack (CSP) now contains the following:</a:t>
            </a:r>
          </a:p>
          <a:p>
            <a:pPr marL="0" marR="0" lvl="0" indent="0" algn="l" defTabSz="914400" rtl="0" eaLnBrk="0" fontAlgn="base" latinLnBrk="0" hangingPunct="0">
              <a:lnSpc>
                <a:spcPct val="100000"/>
              </a:lnSpc>
              <a:spcBef>
                <a:spcPct val="0"/>
              </a:spcBef>
              <a:spcAft>
                <a:spcPct val="0"/>
              </a:spcAft>
              <a:buClrTx/>
              <a:buSzTx/>
              <a:buFontTx/>
              <a:buNone/>
            </a:pPr>
            <a:endParaRPr kumimoji="0" lang="en-US" altLang="en-US" sz="1800" b="0" i="0" u="none" strike="noStrike" cap="none" normalizeH="0" baseline="0">
              <a:ln>
                <a:noFill/>
              </a:ln>
              <a:solidFill>
                <a:schemeClr val="tx1"/>
              </a:solidFill>
              <a:effectLst/>
              <a:latin typeface="Arial" panose="020b0604020202020204" pitchFamily="34" charset="0"/>
            </a:endParaRPr>
          </a:p>
          <a:p>
            <a:pPr marL="358775" marR="0" lvl="0" indent="-358775" algn="l" defTabSz="914400" rtl="0" eaLnBrk="0" fontAlgn="base" latinLnBrk="0" hangingPunct="0">
              <a:lnSpc>
                <a:spcPct val="100000"/>
              </a:lnSpc>
              <a:spcBef>
                <a:spcPts val="600"/>
              </a:spcBef>
              <a:spcAft>
                <a:spcPts val="600"/>
              </a:spcAft>
              <a:buClrTx/>
              <a:buSzTx/>
              <a:buFont typeface="Wingdings" panose="05000000000000000000" pitchFamily="2" charset="2"/>
              <a:buChar char="§"/>
            </a:pPr>
            <a:r>
              <a:rPr kumimoji="0" lang="en-US" altLang="en-US" sz="1800" b="0" i="0" u="none" strike="noStrike" cap="none" normalizeH="0" baseline="0">
                <a:ln>
                  <a:noFill/>
                </a:ln>
                <a:solidFill>
                  <a:schemeClr val="tx1"/>
                </a:solidFill>
                <a:effectLst/>
                <a:latin typeface="Arial" panose="020b0604020202020204" pitchFamily="34" charset="0"/>
              </a:rPr>
              <a:t>Glossary of key terms from the pre-release statement.</a:t>
            </a:r>
          </a:p>
          <a:p>
            <a:pPr marL="358775" marR="0" lvl="0" indent="-358775" algn="l" defTabSz="914400" rtl="0" eaLnBrk="0" fontAlgn="base" latinLnBrk="0" hangingPunct="0">
              <a:lnSpc>
                <a:spcPct val="100000"/>
              </a:lnSpc>
              <a:spcBef>
                <a:spcPts val="600"/>
              </a:spcBef>
              <a:spcAft>
                <a:spcPts val="600"/>
              </a:spcAft>
              <a:buClrTx/>
              <a:buSzTx/>
              <a:buFont typeface="Wingdings" panose="05000000000000000000" pitchFamily="2" charset="2"/>
              <a:buChar char="§"/>
            </a:pPr>
            <a:r>
              <a:rPr kumimoji="0" lang="en-US" altLang="en-US" sz="1800" b="0" i="0" u="none" strike="noStrike" cap="none" normalizeH="0" baseline="0">
                <a:ln>
                  <a:noFill/>
                </a:ln>
                <a:solidFill>
                  <a:schemeClr val="tx1"/>
                </a:solidFill>
                <a:effectLst/>
                <a:latin typeface="Arial" panose="020b0604020202020204" pitchFamily="34" charset="0"/>
              </a:rPr>
              <a:t>Additional glossary of key terms relevant to the case study and the music festivals industry.</a:t>
            </a:r>
          </a:p>
          <a:p>
            <a:pPr marL="358775" marR="0" lvl="0" indent="-358775" algn="l" defTabSz="914400" rtl="0" eaLnBrk="0" fontAlgn="base" latinLnBrk="0" hangingPunct="0">
              <a:lnSpc>
                <a:spcPct val="100000"/>
              </a:lnSpc>
              <a:spcBef>
                <a:spcPts val="600"/>
              </a:spcBef>
              <a:spcAft>
                <a:spcPts val="600"/>
              </a:spcAft>
              <a:buClrTx/>
              <a:buSzTx/>
              <a:buFont typeface="Wingdings" panose="05000000000000000000" pitchFamily="2" charset="2"/>
              <a:buChar char="§"/>
            </a:pPr>
            <a:r>
              <a:rPr kumimoji="0" lang="en-US" altLang="en-US" sz="1800" b="0" i="0" u="none" strike="noStrike" cap="none" normalizeH="0" baseline="0">
                <a:ln>
                  <a:noFill/>
                </a:ln>
                <a:solidFill>
                  <a:schemeClr val="tx1"/>
                </a:solidFill>
                <a:effectLst/>
                <a:latin typeface="Arial" panose="020b0604020202020204" pitchFamily="34" charset="0"/>
              </a:rPr>
              <a:t>Two different case studies (for reference and exam practice only).</a:t>
            </a:r>
          </a:p>
          <a:p>
            <a:pPr marL="358775" marR="0" lvl="0" indent="-358775" algn="l" defTabSz="914400" rtl="0" eaLnBrk="0" fontAlgn="base" latinLnBrk="0" hangingPunct="0">
              <a:lnSpc>
                <a:spcPct val="100000"/>
              </a:lnSpc>
              <a:spcBef>
                <a:spcPts val="600"/>
              </a:spcBef>
              <a:spcAft>
                <a:spcPts val="600"/>
              </a:spcAft>
              <a:buClrTx/>
              <a:buSzTx/>
              <a:buFont typeface="Wingdings" panose="05000000000000000000" pitchFamily="2" charset="2"/>
              <a:buChar char="§"/>
            </a:pPr>
            <a:r>
              <a:rPr kumimoji="0" lang="en-US" altLang="en-US" sz="1800" b="0" i="0" u="none" strike="noStrike" cap="none" normalizeH="0" baseline="0">
                <a:ln>
                  <a:noFill/>
                </a:ln>
                <a:solidFill>
                  <a:schemeClr val="tx1"/>
                </a:solidFill>
                <a:effectLst/>
                <a:latin typeface="Arial" panose="020b0604020202020204" pitchFamily="34" charset="0"/>
              </a:rPr>
              <a:t>Two separate Paper 1 mock exams using the new assessment format.</a:t>
            </a:r>
          </a:p>
          <a:p>
            <a:pPr marL="358775" marR="0" lvl="0" indent="-358775" algn="l" defTabSz="914400" rtl="0" eaLnBrk="0" fontAlgn="base" latinLnBrk="0" hangingPunct="0">
              <a:lnSpc>
                <a:spcPct val="100000"/>
              </a:lnSpc>
              <a:spcBef>
                <a:spcPts val="600"/>
              </a:spcBef>
              <a:spcAft>
                <a:spcPts val="600"/>
              </a:spcAft>
              <a:buClrTx/>
              <a:buSzTx/>
              <a:buFont typeface="Wingdings" panose="05000000000000000000" pitchFamily="2" charset="2"/>
              <a:buChar char="§"/>
            </a:pPr>
            <a:r>
              <a:rPr kumimoji="0" lang="en-US" altLang="en-US" sz="1800" b="0" i="0" u="none" strike="noStrike" cap="none" normalizeH="0" baseline="0">
                <a:ln>
                  <a:noFill/>
                </a:ln>
                <a:solidFill>
                  <a:schemeClr val="tx1"/>
                </a:solidFill>
                <a:effectLst/>
                <a:latin typeface="Arial" panose="020b0604020202020204" pitchFamily="34" charset="0"/>
              </a:rPr>
              <a:t>Full mark schemes for both mock exams.</a:t>
            </a:r>
          </a:p>
          <a:p>
            <a:pPr marL="358775" marR="0" lvl="0" indent="-358775" algn="l" defTabSz="914400" rtl="0" eaLnBrk="0" fontAlgn="base" latinLnBrk="0" hangingPunct="0">
              <a:lnSpc>
                <a:spcPct val="100000"/>
              </a:lnSpc>
              <a:spcBef>
                <a:spcPts val="600"/>
              </a:spcBef>
              <a:spcAft>
                <a:spcPts val="600"/>
              </a:spcAft>
              <a:buClrTx/>
              <a:buSzTx/>
              <a:buFont typeface="Wingdings" panose="05000000000000000000" pitchFamily="2" charset="2"/>
              <a:buChar char="§"/>
            </a:pPr>
            <a:r>
              <a:rPr kumimoji="0" lang="en-US" altLang="en-US" sz="1800" b="0" i="0" u="none" strike="noStrike" cap="none" normalizeH="0" baseline="0">
                <a:ln>
                  <a:noFill/>
                </a:ln>
                <a:solidFill>
                  <a:schemeClr val="tx1"/>
                </a:solidFill>
                <a:effectLst/>
                <a:latin typeface="Arial" panose="020b0604020202020204" pitchFamily="34" charset="0"/>
              </a:rPr>
              <a:t>Comprehensive PowerPoint presentation that includes lesson activities, assessment advice, embedded videos (to provide additional context to the case study), exam-practice questions, and accompanying teachers’ notes.</a:t>
            </a:r>
          </a:p>
          <a:p>
            <a:pPr marL="0" marR="0" lvl="0" indent="0" algn="l" defTabSz="914400" rtl="0" eaLnBrk="0" fontAlgn="base" latinLnBrk="0" hangingPunct="0">
              <a:lnSpc>
                <a:spcPct val="100000"/>
              </a:lnSpc>
              <a:spcBef>
                <a:spcPts val="600"/>
              </a:spcBef>
              <a:spcAft>
                <a:spcPts val="600"/>
              </a:spcAft>
              <a:buClrTx/>
              <a:buSzTx/>
              <a:buFontTx/>
              <a:buNone/>
            </a:pPr>
            <a:r>
              <a:rPr kumimoji="0" lang="en-US" altLang="en-US" sz="1800" b="0" i="0" u="none" strike="noStrike" cap="none" normalizeH="0" baseline="0">
                <a:ln>
                  <a:noFill/>
                </a:ln>
                <a:solidFill>
                  <a:schemeClr val="tx1"/>
                </a:solidFill>
                <a:effectLst/>
                <a:latin typeface="Arial" panose="020b0604020202020204" pitchFamily="34" charset="0"/>
              </a:rPr>
              <a:t>Over 1,200 IB World Schools have used our Paper 1 CSP in the past, and the feedback has been extremely positive.</a:t>
            </a: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ts val="600"/>
              </a:spcBef>
              <a:spcAft>
                <a:spcPts val="600"/>
              </a:spcAft>
              <a:buClrTx/>
              <a:buSzTx/>
              <a:buFontTx/>
              <a:buNone/>
            </a:pPr>
            <a:r>
              <a:rPr kumimoji="0" lang="en-US" altLang="en-US" sz="1800" b="0" i="0" u="none" strike="noStrike" cap="none" normalizeH="0" baseline="0">
                <a:ln>
                  <a:noFill/>
                </a:ln>
                <a:solidFill>
                  <a:schemeClr val="tx1"/>
                </a:solidFill>
                <a:effectLst/>
                <a:latin typeface="Arial" panose="020b0604020202020204" pitchFamily="34" charset="0"/>
              </a:rPr>
              <a:t>For additional resources for the IB DP Business Management cours</a:t>
            </a:r>
            <a:r>
              <a:rPr lang="en-US" altLang="en-US" sz="1800">
                <a:solidFill>
                  <a:schemeClr val="tx1"/>
                </a:solidFill>
                <a:latin typeface="Arial" panose="020b0604020202020204" pitchFamily="34" charset="0"/>
              </a:rPr>
              <a:t>e,</a:t>
            </a:r>
            <a:r>
              <a:rPr kumimoji="0" lang="en-US" altLang="en-US" sz="1800" b="0" i="0" u="none" strike="noStrike" cap="none" normalizeH="0" baseline="0">
                <a:ln>
                  <a:noFill/>
                </a:ln>
                <a:solidFill>
                  <a:schemeClr val="tx1"/>
                </a:solidFill>
                <a:effectLst/>
                <a:latin typeface="Arial" panose="020b0604020202020204" pitchFamily="34" charset="0"/>
              </a:rPr>
              <a:t> visit our website: </a:t>
            </a:r>
            <a:r>
              <a:rPr kumimoji="0" lang="en-US" altLang="en-US" sz="1800" b="0" i="0" u="none" strike="noStrike" cap="none" normalizeH="0" baseline="0">
                <a:ln>
                  <a:noFill/>
                </a:ln>
                <a:solidFill>
                  <a:srgbClr val="00B0F0"/>
                </a:solidFill>
                <a:effectLst/>
                <a:latin typeface="Arial" panose="020b0604020202020204" pitchFamily="34" charset="0"/>
                <a:hlinkClick r:id="rId2">
                  <a:extLst>
                    <a:ext uri="{A12FA001-AC4F-418D-AE19-62706E023703}">
                      <ahyp:hlinkClr xmlns:ahyp="http://schemas.microsoft.com/office/drawing/2018/hyperlinkcolor" val="tx"/>
                    </a:ext>
                  </a:extLst>
                </a:hlinkClick>
              </a:rPr>
              <a:t>https://www.level7education.net</a:t>
            </a:r>
            <a:endParaRPr kumimoji="0" lang="en-US" altLang="en-US" sz="1800" b="0" i="0" u="none" strike="noStrike" cap="none" normalizeH="0" baseline="0">
              <a:ln>
                <a:noFill/>
              </a:ln>
              <a:solidFill>
                <a:srgbClr val="00B0F0"/>
              </a:solidFill>
              <a:effectLst/>
              <a:latin typeface="Arial" panose="020b0604020202020204" pitchFamily="34" charset="0"/>
            </a:endParaRPr>
          </a:p>
        </p:txBody>
      </p:sp>
      <p:pic>
        <p:nvPicPr>
          <p:cNvPr id="5" name="Picture 4">
            <a:extLst>
              <a:ext uri="{FF2B5EF4-FFF2-40B4-BE49-F238E27FC236}">
                <a16:creationId xmlns:a16="http://schemas.microsoft.com/office/drawing/2014/main" id="{2D4B58BA-5103-5C90-7F6B-85DA7C4A81DF}"/>
              </a:ext>
            </a:extLst>
          </p:cNvPr>
          <p:cNvPicPr>
            <a:picLocks noChangeAspect="1"/>
          </p:cNvPicPr>
          <p:nvPr/>
        </p:nvPicPr>
        <p:blipFill>
          <a:blip r:embed="rId3"/>
          <a:stretch>
            <a:fillRect/>
          </a:stretch>
        </p:blipFill>
        <p:spPr>
          <a:xfrm>
            <a:off x="10298015" y="365126"/>
            <a:ext cx="1055785" cy="1337521"/>
          </a:xfrm>
          <a:prstGeom prst="rect">
            <a:avLst/>
          </a:prstGeom>
        </p:spPr>
      </p:pic>
    </p:spTree>
    <p:extLst>
      <p:ext uri="{BB962C8B-B14F-4D97-AF65-F5344CB8AC3E}">
        <p14:creationId xmlns:p14="http://schemas.microsoft.com/office/powerpoint/2010/main" val="884704873"/>
      </p:ext>
    </p:ext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5E401965-DCDD-4F76-85F3-C69E1616DC8F}"/>
              </a:ext>
            </a:extLst>
          </p:cNvPr>
          <p:cNvSpPr>
            <a:spLocks noGrp="1"/>
          </p:cNvSpPr>
          <p:nvPr>
            <p:ph type="title"/>
          </p:nvPr>
        </p:nvSpPr>
        <p:spPr>
          <a:xfrm>
            <a:off x="745959" y="366487"/>
            <a:ext cx="10607842" cy="844243"/>
          </a:xfrm>
        </p:spPr>
        <p:txBody>
          <a:bodyPr>
            <a:normAutofit/>
          </a:bodyPr>
          <a:lstStyle/>
          <a:p>
            <a:r>
              <a:rPr lang="en-GB" sz="3200" b="1" kern="0">
                <a:solidFill>
                  <a:srgbClr val="0041C4"/>
                </a:solidFill>
                <a:latin typeface="Arial" panose="020b0604020202020204" pitchFamily="34" charset="0"/>
                <a:ea typeface="+mn-ea"/>
                <a:cs typeface="Arial" panose="020b0604020202020204" pitchFamily="34" charset="0"/>
              </a:rPr>
              <a:t>The new Paper 1 – an overview</a:t>
            </a:r>
          </a:p>
        </p:txBody>
      </p:sp>
      <p:graphicFrame>
        <p:nvGraphicFramePr>
          <p:cNvPr id="4" name="Table 4">
            <a:extLst>
              <a:ext uri="{FF2B5EF4-FFF2-40B4-BE49-F238E27FC236}">
                <a16:creationId xmlns:a16="http://schemas.microsoft.com/office/drawing/2014/main" id="{61F759AF-92C3-47D2-89D6-AED897C81251}"/>
              </a:ext>
            </a:extLst>
          </p:cNvPr>
          <p:cNvGraphicFramePr>
            <a:graphicFrameLocks noGrp="1"/>
          </p:cNvGraphicFramePr>
          <p:nvPr>
            <p:extLst>
              <p:ext uri="{D42A27DB-BD31-4B8C-83A1-F6EECF244321}">
                <p14:modId xmlns:p14="http://schemas.microsoft.com/office/powerpoint/2010/main" val="1727350510"/>
              </p:ext>
            </p:extLst>
          </p:nvPr>
        </p:nvGraphicFramePr>
        <p:xfrm>
          <a:off x="914399" y="1303283"/>
          <a:ext cx="10520856" cy="5055474"/>
        </p:xfrm>
        <a:graphic>
          <a:graphicData uri="http://schemas.openxmlformats.org/drawingml/2006/table">
            <a:tbl>
              <a:tblPr firstRow="1" bandRow="1">
                <a:tableStyleId>{5C22544A-7EE6-4342-B048-85BDC9FD1C3A}</a:tableStyleId>
              </a:tblPr>
              <a:tblGrid>
                <a:gridCol w="10520856">
                  <a:extLst>
                    <a:ext uri="{9D8B030D-6E8A-4147-A177-3AD203B41FA5}">
                      <a16:colId xmlns:a16="http://schemas.microsoft.com/office/drawing/2014/main" val="3759082798"/>
                    </a:ext>
                  </a:extLst>
                </a:gridCol>
              </a:tblGrid>
              <a:tr h="549508">
                <a:tc>
                  <a:txBody>
                    <a:bodyPr vert="horz" wrap="square"/>
                    <a:lstStyle/>
                    <a:p>
                      <a:pPr algn="ctr">
                        <a:spcBef>
                          <a:spcPts val="600"/>
                        </a:spcBef>
                        <a:spcAft>
                          <a:spcPts val="600"/>
                        </a:spcAft>
                      </a:pPr>
                      <a:r>
                        <a:rPr lang="en-GB" sz="2400">
                          <a:latin typeface="Arial" panose="020b0604020202020204" pitchFamily="34" charset="0"/>
                          <a:cs typeface="Arial" panose="020b0604020202020204" pitchFamily="34" charset="0"/>
                        </a:rPr>
                        <a:t>Paper 1 overview</a:t>
                      </a:r>
                    </a:p>
                  </a:txBody>
                  <a:tcPr/>
                </a:tc>
                <a:extLst>
                  <a:ext uri="{0D108BD9-81ED-4DB2-BD59-A6C34878D82A}">
                    <a16:rowId xmlns:a16="http://schemas.microsoft.com/office/drawing/2014/main" val="734894727"/>
                  </a:ext>
                </a:extLst>
              </a:tr>
              <a:tr h="915848">
                <a:tc>
                  <a:txBody>
                    <a:bodyPr vert="horz" wrap="square"/>
                    <a:lstStyle/>
                    <a:p>
                      <a:pPr>
                        <a:spcBef>
                          <a:spcPts val="600"/>
                        </a:spcBef>
                        <a:spcAft>
                          <a:spcPts val="600"/>
                        </a:spcAft>
                      </a:pPr>
                      <a:r>
                        <a:rPr lang="en-GB" sz="2200" kern="1200">
                          <a:solidFill>
                            <a:srgbClr val="002060"/>
                          </a:solidFill>
                          <a:latin typeface="Arial" panose="020b0604020202020204" pitchFamily="34" charset="0"/>
                          <a:ea typeface="+mn-ea"/>
                          <a:cs typeface="Arial" panose="020b0604020202020204" pitchFamily="34" charset="0"/>
                        </a:rPr>
                        <a:t>Based on pre-released statement of around 200 words that provides the context and background for the unseen case study.</a:t>
                      </a:r>
                    </a:p>
                  </a:txBody>
                  <a:tcPr/>
                </a:tc>
                <a:extLst>
                  <a:ext uri="{0D108BD9-81ED-4DB2-BD59-A6C34878D82A}">
                    <a16:rowId xmlns:a16="http://schemas.microsoft.com/office/drawing/2014/main" val="3638627698"/>
                  </a:ext>
                </a:extLst>
              </a:tr>
              <a:tr h="512874">
                <a:tc>
                  <a:txBody>
                    <a:bodyPr vert="horz" wrap="square"/>
                    <a:lstStyle/>
                    <a:p>
                      <a:pPr>
                        <a:spcBef>
                          <a:spcPts val="600"/>
                        </a:spcBef>
                        <a:spcAft>
                          <a:spcPts val="600"/>
                        </a:spcAft>
                      </a:pPr>
                      <a:r>
                        <a:rPr lang="en-GB" sz="2200" kern="1200">
                          <a:solidFill>
                            <a:srgbClr val="002060"/>
                          </a:solidFill>
                          <a:latin typeface="Arial" panose="020b0604020202020204" pitchFamily="34" charset="0"/>
                          <a:ea typeface="+mn-ea"/>
                          <a:cs typeface="Arial" panose="020b0604020202020204" pitchFamily="34" charset="0"/>
                        </a:rPr>
                        <a:t>Common paper for both SL and HL, with no HL content</a:t>
                      </a:r>
                    </a:p>
                  </a:txBody>
                  <a:tcPr/>
                </a:tc>
                <a:extLst>
                  <a:ext uri="{0D108BD9-81ED-4DB2-BD59-A6C34878D82A}">
                    <a16:rowId xmlns:a16="http://schemas.microsoft.com/office/drawing/2014/main" val="1420620892"/>
                  </a:ext>
                </a:extLst>
              </a:tr>
              <a:tr h="512874">
                <a:tc>
                  <a:txBody>
                    <a:bodyPr vert="horz" wrap="square"/>
                    <a:lstStyle/>
                    <a:p>
                      <a:pPr marL="0" marR="0" lvl="0" indent="0" algn="l" defTabSz="914400" rtl="0" eaLnBrk="1" fontAlgn="auto" latinLnBrk="0" hangingPunct="1">
                        <a:lnSpc>
                          <a:spcPct val="100000"/>
                        </a:lnSpc>
                        <a:spcBef>
                          <a:spcPts val="600"/>
                        </a:spcBef>
                        <a:spcAft>
                          <a:spcPts val="600"/>
                        </a:spcAft>
                        <a:buClrTx/>
                        <a:buSzTx/>
                        <a:buFontTx/>
                        <a:buNone/>
                        <a:defRPr/>
                      </a:pPr>
                      <a:r>
                        <a:rPr lang="en-GB" sz="2200" kern="1200">
                          <a:solidFill>
                            <a:srgbClr val="002060"/>
                          </a:solidFill>
                          <a:latin typeface="Arial" panose="020b0604020202020204" pitchFamily="34" charset="0"/>
                          <a:ea typeface="+mn-ea"/>
                          <a:cs typeface="Arial" panose="020b0604020202020204" pitchFamily="34" charset="0"/>
                        </a:rPr>
                        <a:t>Qualitative focus</a:t>
                      </a:r>
                    </a:p>
                  </a:txBody>
                  <a:tcPr/>
                </a:tc>
                <a:extLst>
                  <a:ext uri="{0D108BD9-81ED-4DB2-BD59-A6C34878D82A}">
                    <a16:rowId xmlns:a16="http://schemas.microsoft.com/office/drawing/2014/main" val="178813608"/>
                  </a:ext>
                </a:extLst>
              </a:tr>
              <a:tr h="512874">
                <a:tc>
                  <a:txBody>
                    <a:bodyPr vert="horz" wrap="square"/>
                    <a:lstStyle/>
                    <a:p>
                      <a:pPr marL="0" marR="0" lvl="0" indent="0" algn="l" defTabSz="914400" rtl="0" eaLnBrk="1" fontAlgn="auto" latinLnBrk="0" hangingPunct="1">
                        <a:lnSpc>
                          <a:spcPct val="100000"/>
                        </a:lnSpc>
                        <a:spcBef>
                          <a:spcPts val="600"/>
                        </a:spcBef>
                        <a:spcAft>
                          <a:spcPts val="600"/>
                        </a:spcAft>
                        <a:buClrTx/>
                        <a:buSzTx/>
                        <a:buFontTx/>
                        <a:buNone/>
                        <a:defRPr/>
                      </a:pPr>
                      <a:r>
                        <a:rPr lang="en-GB" sz="2200" kern="1200">
                          <a:solidFill>
                            <a:srgbClr val="002060"/>
                          </a:solidFill>
                          <a:latin typeface="Arial" panose="020b0604020202020204" pitchFamily="34" charset="0"/>
                          <a:ea typeface="+mn-ea"/>
                          <a:cs typeface="Arial" panose="020b0604020202020204" pitchFamily="34" charset="0"/>
                        </a:rPr>
                        <a:t>Calculator permitted (there may be simple calculations in the exam)</a:t>
                      </a:r>
                    </a:p>
                  </a:txBody>
                  <a:tcPr/>
                </a:tc>
                <a:extLst>
                  <a:ext uri="{0D108BD9-81ED-4DB2-BD59-A6C34878D82A}">
                    <a16:rowId xmlns:a16="http://schemas.microsoft.com/office/drawing/2014/main" val="3967094686"/>
                  </a:ext>
                </a:extLst>
              </a:tr>
              <a:tr h="512874">
                <a:tc>
                  <a:txBody>
                    <a:bodyPr vert="horz" wrap="square"/>
                    <a:lstStyle/>
                    <a:p>
                      <a:pPr marL="0" marR="0" lvl="0" indent="0" algn="l" defTabSz="914400" rtl="0" eaLnBrk="1" fontAlgn="auto" latinLnBrk="0" hangingPunct="1">
                        <a:lnSpc>
                          <a:spcPct val="100000"/>
                        </a:lnSpc>
                        <a:spcBef>
                          <a:spcPts val="600"/>
                        </a:spcBef>
                        <a:spcAft>
                          <a:spcPts val="600"/>
                        </a:spcAft>
                        <a:buClrTx/>
                        <a:buSzTx/>
                        <a:buFontTx/>
                        <a:buNone/>
                        <a:defRPr/>
                      </a:pPr>
                      <a:r>
                        <a:rPr lang="en-GB" sz="2200" kern="1200">
                          <a:solidFill>
                            <a:srgbClr val="002060"/>
                          </a:solidFill>
                          <a:latin typeface="Arial" panose="020b0604020202020204" pitchFamily="34" charset="0"/>
                          <a:ea typeface="+mn-ea"/>
                          <a:cs typeface="Arial" panose="020b0604020202020204" pitchFamily="34" charset="0"/>
                        </a:rPr>
                        <a:t>No formulae sheet</a:t>
                      </a:r>
                    </a:p>
                  </a:txBody>
                  <a:tcPr/>
                </a:tc>
                <a:extLst>
                  <a:ext uri="{0D108BD9-81ED-4DB2-BD59-A6C34878D82A}">
                    <a16:rowId xmlns:a16="http://schemas.microsoft.com/office/drawing/2014/main" val="1767686809"/>
                  </a:ext>
                </a:extLst>
              </a:tr>
              <a:tr h="512874">
                <a:tc>
                  <a:txBody>
                    <a:bodyPr vert="horz" wrap="square"/>
                    <a:lstStyle/>
                    <a:p>
                      <a:pPr marL="0" marR="0" lvl="0" indent="0" algn="l" defTabSz="914400" rtl="0" eaLnBrk="1" fontAlgn="auto" latinLnBrk="0" hangingPunct="1">
                        <a:lnSpc>
                          <a:spcPct val="100000"/>
                        </a:lnSpc>
                        <a:spcBef>
                          <a:spcPts val="600"/>
                        </a:spcBef>
                        <a:spcAft>
                          <a:spcPts val="600"/>
                        </a:spcAft>
                        <a:buClrTx/>
                        <a:buSzTx/>
                        <a:buFontTx/>
                        <a:buNone/>
                        <a:defRPr/>
                      </a:pPr>
                      <a:r>
                        <a:rPr lang="en-GB" sz="2200" kern="1200">
                          <a:solidFill>
                            <a:srgbClr val="002060"/>
                          </a:solidFill>
                          <a:latin typeface="Arial" panose="020b0604020202020204" pitchFamily="34" charset="0"/>
                          <a:ea typeface="+mn-ea"/>
                          <a:cs typeface="Arial" panose="020b0604020202020204" pitchFamily="34" charset="0"/>
                        </a:rPr>
                        <a:t>Recommended 5 hours of research time</a:t>
                      </a:r>
                    </a:p>
                  </a:txBody>
                  <a:tcPr/>
                </a:tc>
                <a:extLst>
                  <a:ext uri="{0D108BD9-81ED-4DB2-BD59-A6C34878D82A}">
                    <a16:rowId xmlns:a16="http://schemas.microsoft.com/office/drawing/2014/main" val="119067756"/>
                  </a:ext>
                </a:extLst>
              </a:tr>
              <a:tr h="512874">
                <a:tc>
                  <a:txBody>
                    <a:bodyPr vert="horz" wrap="square"/>
                    <a:lstStyle/>
                    <a:p>
                      <a:pPr marL="0" marR="0" lvl="0" indent="0" algn="l" defTabSz="914400" rtl="0" eaLnBrk="1" fontAlgn="auto" latinLnBrk="0" hangingPunct="1">
                        <a:lnSpc>
                          <a:spcPct val="100000"/>
                        </a:lnSpc>
                        <a:spcBef>
                          <a:spcPts val="600"/>
                        </a:spcBef>
                        <a:spcAft>
                          <a:spcPts val="600"/>
                        </a:spcAft>
                        <a:buClrTx/>
                        <a:buSzTx/>
                        <a:buFontTx/>
                        <a:buNone/>
                        <a:defRPr/>
                      </a:pPr>
                      <a:r>
                        <a:rPr lang="en-GB" sz="2200" kern="1200">
                          <a:solidFill>
                            <a:srgbClr val="002060"/>
                          </a:solidFill>
                          <a:latin typeface="Arial" panose="020b0604020202020204" pitchFamily="34" charset="0"/>
                          <a:ea typeface="+mn-ea"/>
                          <a:cs typeface="Arial" panose="020b0604020202020204" pitchFamily="34" charset="0"/>
                        </a:rPr>
                        <a:t>1 hour and 30 minutes exam (plus 5 minutes reading time)</a:t>
                      </a:r>
                    </a:p>
                  </a:txBody>
                  <a:tcPr/>
                </a:tc>
                <a:extLst>
                  <a:ext uri="{0D108BD9-81ED-4DB2-BD59-A6C34878D82A}">
                    <a16:rowId xmlns:a16="http://schemas.microsoft.com/office/drawing/2014/main" val="1606402260"/>
                  </a:ext>
                </a:extLst>
              </a:tr>
              <a:tr h="512874">
                <a:tc>
                  <a:txBody>
                    <a:bodyPr vert="horz" wrap="square"/>
                    <a:lstStyle/>
                    <a:p>
                      <a:pPr marL="0" marR="0" lvl="0" indent="0" algn="l" defTabSz="914400" rtl="0" eaLnBrk="1" fontAlgn="auto" latinLnBrk="0" hangingPunct="1">
                        <a:lnSpc>
                          <a:spcPct val="100000"/>
                        </a:lnSpc>
                        <a:spcBef>
                          <a:spcPts val="600"/>
                        </a:spcBef>
                        <a:spcAft>
                          <a:spcPts val="600"/>
                        </a:spcAft>
                        <a:buClrTx/>
                        <a:buSzTx/>
                        <a:buFontTx/>
                        <a:buNone/>
                        <a:defRPr/>
                      </a:pPr>
                      <a:r>
                        <a:rPr lang="en-GB" sz="2200" kern="1200">
                          <a:solidFill>
                            <a:srgbClr val="002060"/>
                          </a:solidFill>
                          <a:latin typeface="Arial" panose="020b0604020202020204" pitchFamily="34" charset="0"/>
                          <a:ea typeface="+mn-ea"/>
                          <a:cs typeface="Arial" panose="020b0604020202020204" pitchFamily="34" charset="0"/>
                        </a:rPr>
                        <a:t>35% weighting for SL, and 25% for HL</a:t>
                      </a:r>
                    </a:p>
                  </a:txBody>
                  <a:tcPr/>
                </a:tc>
                <a:extLst>
                  <a:ext uri="{0D108BD9-81ED-4DB2-BD59-A6C34878D82A}">
                    <a16:rowId xmlns:a16="http://schemas.microsoft.com/office/drawing/2014/main" val="2470955515"/>
                  </a:ext>
                </a:extLst>
              </a:tr>
            </a:tbl>
          </a:graphicData>
        </a:graphic>
      </p:graphicFrame>
      <p:pic>
        <p:nvPicPr>
          <p:cNvPr id="5" name="Picture 4">
            <a:extLst>
              <a:ext uri="{FF2B5EF4-FFF2-40B4-BE49-F238E27FC236}">
                <a16:creationId xmlns:a16="http://schemas.microsoft.com/office/drawing/2014/main" id="{45B71372-C8C5-58CC-CA1F-7B81EF4C0813}"/>
              </a:ext>
            </a:extLst>
          </p:cNvPr>
          <p:cNvPicPr>
            <a:picLocks noChangeAspect="1"/>
          </p:cNvPicPr>
          <p:nvPr/>
        </p:nvPicPr>
        <p:blipFill>
          <a:blip r:embed="rId3"/>
          <a:stretch>
            <a:fillRect/>
          </a:stretch>
        </p:blipFill>
        <p:spPr>
          <a:xfrm>
            <a:off x="10637100" y="232199"/>
            <a:ext cx="808941" cy="1024807"/>
          </a:xfrm>
          <a:prstGeom prst="rect">
            <a:avLst/>
          </a:prstGeom>
        </p:spPr>
      </p:pic>
    </p:spTree>
    <p:extLst>
      <p:ext uri="{BB962C8B-B14F-4D97-AF65-F5344CB8AC3E}">
        <p14:creationId xmlns:p14="http://schemas.microsoft.com/office/powerpoint/2010/main" val="1532523587"/>
      </p:ext>
    </p:ext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74A5F828-7AA7-8811-CAB6-B6B16AD15C65}"/>
            </a:ext>
          </a:extLst>
        </p:cNvPr>
        <p:cNvGrpSpPr/>
        <p:nvPr/>
      </p:nvGrpSpPr>
      <p:grpSpPr>
        <a:xfrm>
          <a:off x="0" y="0"/>
          <a:ext cx="0" cy="0"/>
        </a:xfrm>
      </p:grpSpPr>
      <p:sp>
        <p:nvSpPr>
          <p:cNvPr id="2" name="Title 1">
            <a:extLst>
              <a:ext uri="{FF2B5EF4-FFF2-40B4-BE49-F238E27FC236}">
                <a16:creationId xmlns:a16="http://schemas.microsoft.com/office/drawing/2014/main" id="{8580BB34-575C-D000-2BD3-F8A3E3545A9E}"/>
              </a:ext>
            </a:extLst>
          </p:cNvPr>
          <p:cNvSpPr>
            <a:spLocks noGrp="1"/>
          </p:cNvSpPr>
          <p:nvPr>
            <p:ph type="title"/>
          </p:nvPr>
        </p:nvSpPr>
        <p:spPr>
          <a:xfrm>
            <a:off x="745959" y="366487"/>
            <a:ext cx="10607842" cy="844243"/>
          </a:xfrm>
        </p:spPr>
        <p:txBody>
          <a:bodyPr>
            <a:normAutofit/>
          </a:bodyPr>
          <a:lstStyle/>
          <a:p>
            <a:r>
              <a:rPr lang="en-GB" sz="3200" b="1" kern="0">
                <a:solidFill>
                  <a:srgbClr val="0041C4"/>
                </a:solidFill>
                <a:latin typeface="Arial" panose="020b0604020202020204" pitchFamily="34" charset="0"/>
                <a:ea typeface="+mn-ea"/>
                <a:cs typeface="Arial" panose="020b0604020202020204" pitchFamily="34" charset="0"/>
              </a:rPr>
              <a:t>The new Paper 1 – an overview (cont’d)</a:t>
            </a:r>
          </a:p>
        </p:txBody>
      </p:sp>
      <p:pic>
        <p:nvPicPr>
          <p:cNvPr id="5" name="Picture 4">
            <a:extLst>
              <a:ext uri="{FF2B5EF4-FFF2-40B4-BE49-F238E27FC236}">
                <a16:creationId xmlns:a16="http://schemas.microsoft.com/office/drawing/2014/main" id="{B2C2AFB8-6A5D-93D4-589F-29D928A741CC}"/>
              </a:ext>
            </a:extLst>
          </p:cNvPr>
          <p:cNvPicPr>
            <a:picLocks noChangeAspect="1"/>
          </p:cNvPicPr>
          <p:nvPr/>
        </p:nvPicPr>
        <p:blipFill>
          <a:blip r:embed="rId3"/>
          <a:stretch>
            <a:fillRect/>
          </a:stretch>
        </p:blipFill>
        <p:spPr>
          <a:xfrm>
            <a:off x="10637100" y="232199"/>
            <a:ext cx="808941" cy="1024807"/>
          </a:xfrm>
          <a:prstGeom prst="rect">
            <a:avLst/>
          </a:prstGeom>
        </p:spPr>
      </p:pic>
      <p:graphicFrame>
        <p:nvGraphicFramePr>
          <p:cNvPr id="3" name="Table 2">
            <a:extLst>
              <a:ext uri="{FF2B5EF4-FFF2-40B4-BE49-F238E27FC236}">
                <a16:creationId xmlns:a16="http://schemas.microsoft.com/office/drawing/2014/main" id="{AB9784CC-B5C9-E930-06AB-80240C1A95F0}"/>
              </a:ext>
            </a:extLst>
          </p:cNvPr>
          <p:cNvGraphicFramePr>
            <a:graphicFrameLocks noGrp="1"/>
          </p:cNvGraphicFramePr>
          <p:nvPr>
            <p:extLst>
              <p:ext uri="{D42A27DB-BD31-4B8C-83A1-F6EECF244321}">
                <p14:modId xmlns:p14="http://schemas.microsoft.com/office/powerpoint/2010/main" val="3364928536"/>
              </p:ext>
            </p:extLst>
          </p:nvPr>
        </p:nvGraphicFramePr>
        <p:xfrm>
          <a:off x="914399" y="1345018"/>
          <a:ext cx="10531642" cy="5044464"/>
        </p:xfrm>
        <a:graphic>
          <a:graphicData uri="http://schemas.openxmlformats.org/drawingml/2006/table">
            <a:tbl>
              <a:tblPr firstRow="1" bandRow="1">
                <a:tableStyleId>{5C22544A-7EE6-4342-B048-85BDC9FD1C3A}</a:tableStyleId>
              </a:tblPr>
              <a:tblGrid>
                <a:gridCol w="10531642">
                  <a:extLst>
                    <a:ext uri="{9D8B030D-6E8A-4147-A177-3AD203B41FA5}">
                      <a16:colId xmlns:a16="http://schemas.microsoft.com/office/drawing/2014/main" val="2384418516"/>
                    </a:ext>
                  </a:extLst>
                </a:gridCol>
              </a:tblGrid>
              <a:tr h="549508">
                <a:tc>
                  <a:txBody>
                    <a:bodyPr vert="horz" wrap="square"/>
                    <a:lstStyle/>
                    <a:p>
                      <a:pPr algn="ctr">
                        <a:spcBef>
                          <a:spcPts val="600"/>
                        </a:spcBef>
                        <a:spcAft>
                          <a:spcPts val="600"/>
                        </a:spcAft>
                      </a:pPr>
                      <a:r>
                        <a:rPr lang="en-GB" sz="2400">
                          <a:latin typeface="Arial" panose="020b0604020202020204" pitchFamily="34" charset="0"/>
                          <a:cs typeface="Arial" panose="020b0604020202020204" pitchFamily="34" charset="0"/>
                        </a:rPr>
                        <a:t>Paper 1 overview</a:t>
                      </a:r>
                    </a:p>
                  </a:txBody>
                  <a:tcPr/>
                </a:tc>
                <a:extLst>
                  <a:ext uri="{0D108BD9-81ED-4DB2-BD59-A6C34878D82A}">
                    <a16:rowId xmlns:a16="http://schemas.microsoft.com/office/drawing/2014/main" val="3922435507"/>
                  </a:ext>
                </a:extLst>
              </a:tr>
              <a:tr h="544382">
                <a:tc>
                  <a:txBody>
                    <a:bodyPr vert="horz" wrap="square"/>
                    <a:lstStyle/>
                    <a:p>
                      <a:pPr marL="0" algn="l" defTabSz="914400" rtl="0" eaLnBrk="1" latinLnBrk="0" hangingPunct="1">
                        <a:spcBef>
                          <a:spcPts val="600"/>
                        </a:spcBef>
                        <a:spcAft>
                          <a:spcPts val="600"/>
                        </a:spcAft>
                      </a:pPr>
                      <a:r>
                        <a:rPr lang="en-GB" sz="2200" kern="1200">
                          <a:solidFill>
                            <a:srgbClr val="002060"/>
                          </a:solidFill>
                          <a:latin typeface="Arial" panose="020b0604020202020204" pitchFamily="34" charset="0"/>
                          <a:ea typeface="+mn-ea"/>
                          <a:cs typeface="Arial" panose="020b0604020202020204" pitchFamily="34" charset="0"/>
                        </a:rPr>
                        <a:t>Command words indicate the level of skill that is being assessed in each question.</a:t>
                      </a:r>
                    </a:p>
                  </a:txBody>
                  <a:tcPr/>
                </a:tc>
                <a:extLst>
                  <a:ext uri="{0D108BD9-81ED-4DB2-BD59-A6C34878D82A}">
                    <a16:rowId xmlns:a16="http://schemas.microsoft.com/office/drawing/2014/main" val="319215279"/>
                  </a:ext>
                </a:extLst>
              </a:tr>
              <a:tr h="573176">
                <a:tc>
                  <a:txBody>
                    <a:bodyPr vert="horz" wrap="square"/>
                    <a:lstStyle/>
                    <a:p>
                      <a:pPr marL="0" algn="l" defTabSz="914400" rtl="0" eaLnBrk="1" latinLnBrk="0" hangingPunct="1">
                        <a:spcBef>
                          <a:spcPts val="600"/>
                        </a:spcBef>
                        <a:spcAft>
                          <a:spcPts val="600"/>
                        </a:spcAft>
                      </a:pPr>
                      <a:r>
                        <a:rPr lang="en-GB" sz="2200" kern="1200">
                          <a:solidFill>
                            <a:srgbClr val="002060"/>
                          </a:solidFill>
                          <a:latin typeface="Arial" panose="020b0604020202020204" pitchFamily="34" charset="0"/>
                          <a:ea typeface="+mn-ea"/>
                          <a:cs typeface="Arial" panose="020b0604020202020204" pitchFamily="34" charset="0"/>
                        </a:rPr>
                        <a:t>Learning the command terms will help students to comprehend the demands of each question.</a:t>
                      </a:r>
                    </a:p>
                  </a:txBody>
                  <a:tcPr/>
                </a:tc>
                <a:extLst>
                  <a:ext uri="{0D108BD9-81ED-4DB2-BD59-A6C34878D82A}">
                    <a16:rowId xmlns:a16="http://schemas.microsoft.com/office/drawing/2014/main" val="3480136696"/>
                  </a:ext>
                </a:extLst>
              </a:tr>
              <a:tr h="512874">
                <a:tc>
                  <a:txBody>
                    <a:bodyPr vert="horz" wrap="square"/>
                    <a:lstStyle/>
                    <a:p>
                      <a:pPr marL="0" marR="0" lvl="0" indent="0" algn="l" defTabSz="914400" rtl="0" eaLnBrk="1" fontAlgn="auto" latinLnBrk="0" hangingPunct="1">
                        <a:lnSpc>
                          <a:spcPct val="100000"/>
                        </a:lnSpc>
                        <a:spcBef>
                          <a:spcPts val="600"/>
                        </a:spcBef>
                        <a:spcAft>
                          <a:spcPts val="600"/>
                        </a:spcAft>
                        <a:buClrTx/>
                        <a:buSzTx/>
                        <a:buFontTx/>
                        <a:buNone/>
                        <a:defRPr/>
                      </a:pPr>
                      <a:r>
                        <a:rPr lang="en-GB" sz="2200" kern="1200">
                          <a:solidFill>
                            <a:srgbClr val="002060"/>
                          </a:solidFill>
                          <a:latin typeface="Arial" panose="020b0604020202020204" pitchFamily="34" charset="0"/>
                          <a:ea typeface="+mn-ea"/>
                          <a:cs typeface="Arial" panose="020b0604020202020204" pitchFamily="34" charset="0"/>
                        </a:rPr>
                        <a:t>It will also improve the quality of their written answers and time management.</a:t>
                      </a:r>
                    </a:p>
                  </a:txBody>
                  <a:tcPr/>
                </a:tc>
                <a:extLst>
                  <a:ext uri="{0D108BD9-81ED-4DB2-BD59-A6C34878D82A}">
                    <a16:rowId xmlns:a16="http://schemas.microsoft.com/office/drawing/2014/main" val="942902033"/>
                  </a:ext>
                </a:extLst>
              </a:tr>
              <a:tr h="512874">
                <a:tc>
                  <a:txBody>
                    <a:bodyPr vert="horz" wrap="square"/>
                    <a:lstStyle/>
                    <a:p>
                      <a:pPr marL="0" lvl="1" indent="0" algn="l" defTabSz="914400" rtl="0" eaLnBrk="1" latinLnBrk="0" hangingPunct="1">
                        <a:lnSpc>
                          <a:spcPct val="120000"/>
                        </a:lnSpc>
                        <a:spcBef>
                          <a:spcPts val="600"/>
                        </a:spcBef>
                        <a:spcAft>
                          <a:spcPts val="600"/>
                        </a:spcAft>
                        <a:buClr>
                          <a:srgbClr val="0041C4"/>
                        </a:buClr>
                        <a:buFont typeface="Wingdings" panose="05000000000000000000" pitchFamily="2" charset="2"/>
                        <a:buNone/>
                        <a:tabLst>
                          <a:tab pos="355600"/>
                        </a:tabLst>
                        <a:defRPr/>
                      </a:pPr>
                      <a:r>
                        <a:rPr lang="en-GB" sz="2200" kern="1200">
                          <a:solidFill>
                            <a:srgbClr val="002060"/>
                          </a:solidFill>
                          <a:latin typeface="Arial" panose="020b0604020202020204" pitchFamily="34" charset="0"/>
                          <a:ea typeface="+mn-ea"/>
                          <a:cs typeface="Arial" panose="020b0604020202020204" pitchFamily="34" charset="0"/>
                        </a:rPr>
                        <a:t>Assessment objectives:</a:t>
                      </a:r>
                    </a:p>
                    <a:p>
                      <a:pPr marL="0" lvl="1" indent="-514350" algn="l" defTabSz="914400" rtl="0" eaLnBrk="1" latinLnBrk="0" hangingPunct="1">
                        <a:lnSpc>
                          <a:spcPct val="120000"/>
                        </a:lnSpc>
                        <a:spcBef>
                          <a:spcPts val="600"/>
                        </a:spcBef>
                        <a:spcAft>
                          <a:spcPts val="600"/>
                        </a:spcAft>
                        <a:buClr>
                          <a:srgbClr val="0041C4"/>
                        </a:buClr>
                        <a:buFont typeface="Courier New" panose="02070309020205020404" pitchFamily="49" charset="0"/>
                        <a:buChar char="o"/>
                        <a:defRPr/>
                      </a:pPr>
                      <a:r>
                        <a:rPr lang="en-GB" sz="2200" kern="1200">
                          <a:solidFill>
                            <a:srgbClr val="002060"/>
                          </a:solidFill>
                          <a:latin typeface="Arial" panose="020b0604020202020204" pitchFamily="34" charset="0"/>
                          <a:ea typeface="+mn-ea"/>
                          <a:cs typeface="Arial" panose="020b0604020202020204" pitchFamily="34" charset="0"/>
                        </a:rPr>
                        <a:t>AO1 - Demonstration of knowledge and understanding</a:t>
                      </a:r>
                    </a:p>
                    <a:p>
                      <a:pPr marL="0" lvl="1" indent="-514350" algn="l" defTabSz="914400" rtl="0" eaLnBrk="1" latinLnBrk="0" hangingPunct="1">
                        <a:lnSpc>
                          <a:spcPct val="120000"/>
                        </a:lnSpc>
                        <a:spcBef>
                          <a:spcPts val="600"/>
                        </a:spcBef>
                        <a:spcAft>
                          <a:spcPts val="600"/>
                        </a:spcAft>
                        <a:buClr>
                          <a:srgbClr val="0041C4"/>
                        </a:buClr>
                        <a:buFont typeface="Courier New" panose="02070309020205020404" pitchFamily="49" charset="0"/>
                        <a:buChar char="o"/>
                        <a:defRPr/>
                      </a:pPr>
                      <a:r>
                        <a:rPr lang="en-GB" sz="2200" kern="1200">
                          <a:solidFill>
                            <a:srgbClr val="002060"/>
                          </a:solidFill>
                          <a:latin typeface="Arial" panose="020b0604020202020204" pitchFamily="34" charset="0"/>
                          <a:ea typeface="+mn-ea"/>
                          <a:cs typeface="Arial" panose="020b0604020202020204" pitchFamily="34" charset="0"/>
                        </a:rPr>
                        <a:t>AO2 - Demonstration of application and analysis</a:t>
                      </a:r>
                    </a:p>
                    <a:p>
                      <a:pPr marL="0" lvl="1" indent="-514350" algn="l" defTabSz="914400" rtl="0" eaLnBrk="1" latinLnBrk="0" hangingPunct="1">
                        <a:lnSpc>
                          <a:spcPct val="120000"/>
                        </a:lnSpc>
                        <a:spcBef>
                          <a:spcPts val="600"/>
                        </a:spcBef>
                        <a:spcAft>
                          <a:spcPts val="600"/>
                        </a:spcAft>
                        <a:buClr>
                          <a:srgbClr val="0041C4"/>
                        </a:buClr>
                        <a:buFont typeface="Courier New" panose="02070309020205020404" pitchFamily="49" charset="0"/>
                        <a:buChar char="o"/>
                        <a:defRPr/>
                      </a:pPr>
                      <a:r>
                        <a:rPr lang="en-GB" sz="2200" kern="1200">
                          <a:solidFill>
                            <a:srgbClr val="002060"/>
                          </a:solidFill>
                          <a:latin typeface="Arial" panose="020b0604020202020204" pitchFamily="34" charset="0"/>
                          <a:ea typeface="+mn-ea"/>
                          <a:cs typeface="Arial" panose="020b0604020202020204" pitchFamily="34" charset="0"/>
                        </a:rPr>
                        <a:t>AO3 - Demonstration of synthesis and evaluation</a:t>
                      </a:r>
                    </a:p>
                    <a:p>
                      <a:pPr marL="0" lvl="1" indent="-514350" algn="l" defTabSz="914400" rtl="0" eaLnBrk="1" latinLnBrk="0" hangingPunct="1">
                        <a:lnSpc>
                          <a:spcPct val="120000"/>
                        </a:lnSpc>
                        <a:spcBef>
                          <a:spcPts val="600"/>
                        </a:spcBef>
                        <a:spcAft>
                          <a:spcPts val="600"/>
                        </a:spcAft>
                        <a:buClr>
                          <a:srgbClr val="0041C4"/>
                        </a:buClr>
                        <a:buFont typeface="Courier New" panose="02070309020205020404" pitchFamily="49" charset="0"/>
                        <a:buChar char="o"/>
                        <a:defRPr/>
                      </a:pPr>
                      <a:r>
                        <a:rPr lang="en-GB" sz="2200" kern="1200">
                          <a:solidFill>
                            <a:srgbClr val="002060"/>
                          </a:solidFill>
                          <a:latin typeface="Arial" panose="020b0604020202020204" pitchFamily="34" charset="0"/>
                          <a:ea typeface="+mn-ea"/>
                          <a:cs typeface="Arial" panose="020b0604020202020204" pitchFamily="34" charset="0"/>
                        </a:rPr>
                        <a:t>AO4 - Demonstration of a variety of appropriate skills, specific to the subject.</a:t>
                      </a:r>
                    </a:p>
                  </a:txBody>
                  <a:tcPr/>
                </a:tc>
                <a:extLst>
                  <a:ext uri="{0D108BD9-81ED-4DB2-BD59-A6C34878D82A}">
                    <a16:rowId xmlns:a16="http://schemas.microsoft.com/office/drawing/2014/main" val="35382604"/>
                  </a:ext>
                </a:extLst>
              </a:tr>
            </a:tbl>
          </a:graphicData>
        </a:graphic>
      </p:graphicFrame>
    </p:spTree>
    <p:extLst>
      <p:ext uri="{BB962C8B-B14F-4D97-AF65-F5344CB8AC3E}">
        <p14:creationId xmlns:p14="http://schemas.microsoft.com/office/powerpoint/2010/main" val="4125940076"/>
      </p:ext>
    </p:ext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5" name="Content Placeholder 2">
            <a:extLst>
              <a:ext uri="{FF2B5EF4-FFF2-40B4-BE49-F238E27FC236}">
                <a16:creationId xmlns:a16="http://schemas.microsoft.com/office/drawing/2014/main" id="{F1E4D594-3EDC-4D75-8FC4-CF2EC2685BA2}"/>
              </a:ext>
            </a:extLst>
          </p:cNvPr>
          <p:cNvSpPr>
            <a:spLocks noGrp="1"/>
          </p:cNvSpPr>
          <p:nvPr>
            <p:ph idx="1"/>
          </p:nvPr>
        </p:nvSpPr>
        <p:spPr>
          <a:xfrm>
            <a:off x="927601" y="1365017"/>
            <a:ext cx="3071178" cy="4969281"/>
          </a:xfrm>
        </p:spPr>
        <p:txBody>
          <a:bodyPr>
            <a:normAutofit fontScale="92500" lnSpcReduction="10000"/>
          </a:bodyPr>
          <a:lstStyle/>
          <a:p>
            <a:pPr marL="457200" indent="-457200">
              <a:lnSpc>
                <a:spcPct val="100000"/>
              </a:lnSpc>
              <a:spcBef>
                <a:spcPts val="1200"/>
              </a:spcBef>
              <a:spcAft>
                <a:spcPts val="600"/>
              </a:spcAft>
              <a:buFont typeface="+mj-lt"/>
              <a:buAutoNum type="arabicPeriod"/>
            </a:pPr>
            <a:r>
              <a:rPr lang="en-GB" sz="2100">
                <a:solidFill>
                  <a:srgbClr val="7030A0"/>
                </a:solidFill>
                <a:latin typeface="Arial" panose="020b0604020202020204" pitchFamily="34" charset="0"/>
                <a:cs typeface="Arial" panose="020b0604020202020204" pitchFamily="34" charset="0"/>
              </a:rPr>
              <a:t>Define (AO1)</a:t>
            </a:r>
          </a:p>
          <a:p>
            <a:pPr marL="457200" indent="-457200">
              <a:lnSpc>
                <a:spcPct val="100000"/>
              </a:lnSpc>
              <a:spcBef>
                <a:spcPts val="1200"/>
              </a:spcBef>
              <a:spcAft>
                <a:spcPts val="600"/>
              </a:spcAft>
              <a:buFont typeface="+mj-lt"/>
              <a:buAutoNum type="arabicPeriod"/>
            </a:pPr>
            <a:r>
              <a:rPr lang="en-GB" sz="2100">
                <a:solidFill>
                  <a:srgbClr val="7030A0"/>
                </a:solidFill>
                <a:latin typeface="Arial" panose="020b0604020202020204" pitchFamily="34" charset="0"/>
                <a:cs typeface="Arial" panose="020b0604020202020204" pitchFamily="34" charset="0"/>
              </a:rPr>
              <a:t>Describe (AO1)</a:t>
            </a:r>
          </a:p>
          <a:p>
            <a:pPr marL="457200" indent="-457200">
              <a:lnSpc>
                <a:spcPct val="100000"/>
              </a:lnSpc>
              <a:spcBef>
                <a:spcPts val="1200"/>
              </a:spcBef>
              <a:spcAft>
                <a:spcPts val="600"/>
              </a:spcAft>
              <a:buFont typeface="+mj-lt"/>
              <a:buAutoNum type="arabicPeriod"/>
            </a:pPr>
            <a:r>
              <a:rPr lang="en-GB" sz="2100" kern="0">
                <a:solidFill>
                  <a:srgbClr val="7030A0"/>
                </a:solidFill>
                <a:latin typeface="Arial" panose="020b0604020202020204" pitchFamily="34" charset="0"/>
                <a:cs typeface="Arial" panose="020b0604020202020204" pitchFamily="34" charset="0"/>
              </a:rPr>
              <a:t>Identify (AO1)</a:t>
            </a:r>
          </a:p>
          <a:p>
            <a:pPr marL="457200" indent="-457200">
              <a:lnSpc>
                <a:spcPct val="100000"/>
              </a:lnSpc>
              <a:spcBef>
                <a:spcPts val="1200"/>
              </a:spcBef>
              <a:spcAft>
                <a:spcPts val="600"/>
              </a:spcAft>
              <a:buFont typeface="+mj-lt"/>
              <a:buAutoNum type="arabicPeriod"/>
            </a:pPr>
            <a:r>
              <a:rPr lang="en-GB" sz="2100">
                <a:solidFill>
                  <a:srgbClr val="7030A0"/>
                </a:solidFill>
                <a:latin typeface="Arial" panose="020b0604020202020204" pitchFamily="34" charset="0"/>
                <a:cs typeface="Arial" panose="020b0604020202020204" pitchFamily="34" charset="0"/>
              </a:rPr>
              <a:t>List (AO1)</a:t>
            </a:r>
          </a:p>
          <a:p>
            <a:pPr marL="457200" indent="-457200">
              <a:lnSpc>
                <a:spcPct val="100000"/>
              </a:lnSpc>
              <a:spcBef>
                <a:spcPts val="1200"/>
              </a:spcBef>
              <a:spcAft>
                <a:spcPts val="600"/>
              </a:spcAft>
              <a:buFont typeface="+mj-lt"/>
              <a:buAutoNum type="arabicPeriod"/>
            </a:pPr>
            <a:r>
              <a:rPr lang="en-GB" sz="2100">
                <a:solidFill>
                  <a:srgbClr val="7030A0"/>
                </a:solidFill>
                <a:latin typeface="Arial" panose="020b0604020202020204" pitchFamily="34" charset="0"/>
                <a:cs typeface="Arial" panose="020b0604020202020204" pitchFamily="34" charset="0"/>
              </a:rPr>
              <a:t>Outline (AO1)</a:t>
            </a:r>
          </a:p>
          <a:p>
            <a:pPr marL="457200" indent="-457200">
              <a:lnSpc>
                <a:spcPct val="100000"/>
              </a:lnSpc>
              <a:spcBef>
                <a:spcPts val="1200"/>
              </a:spcBef>
              <a:spcAft>
                <a:spcPts val="600"/>
              </a:spcAft>
              <a:buFont typeface="+mj-lt"/>
              <a:buAutoNum type="arabicPeriod"/>
            </a:pPr>
            <a:r>
              <a:rPr lang="en-GB" sz="2100">
                <a:solidFill>
                  <a:srgbClr val="7030A0"/>
                </a:solidFill>
                <a:latin typeface="Arial" panose="020b0604020202020204" pitchFamily="34" charset="0"/>
                <a:cs typeface="Arial" panose="020b0604020202020204" pitchFamily="34" charset="0"/>
              </a:rPr>
              <a:t>State (AO1)</a:t>
            </a:r>
          </a:p>
          <a:p>
            <a:pPr marL="457200" indent="-457200">
              <a:lnSpc>
                <a:spcPct val="100000"/>
              </a:lnSpc>
              <a:spcBef>
                <a:spcPts val="1200"/>
              </a:spcBef>
              <a:spcAft>
                <a:spcPts val="600"/>
              </a:spcAft>
              <a:buFont typeface="+mj-lt"/>
              <a:buAutoNum type="arabicPeriod"/>
            </a:pPr>
            <a:r>
              <a:rPr lang="en-GB" sz="2100">
                <a:solidFill>
                  <a:srgbClr val="7030A0"/>
                </a:solidFill>
                <a:latin typeface="Arial" panose="020b0604020202020204" pitchFamily="34" charset="0"/>
                <a:cs typeface="Arial" panose="020b0604020202020204" pitchFamily="34" charset="0"/>
              </a:rPr>
              <a:t>Analyse (AO2)</a:t>
            </a:r>
          </a:p>
          <a:p>
            <a:pPr marL="457200" indent="-457200">
              <a:lnSpc>
                <a:spcPct val="100000"/>
              </a:lnSpc>
              <a:spcBef>
                <a:spcPts val="1200"/>
              </a:spcBef>
              <a:spcAft>
                <a:spcPts val="600"/>
              </a:spcAft>
              <a:buFont typeface="+mj-lt"/>
              <a:buAutoNum type="arabicPeriod"/>
            </a:pPr>
            <a:r>
              <a:rPr lang="en-GB" sz="2100">
                <a:solidFill>
                  <a:srgbClr val="7030A0"/>
                </a:solidFill>
                <a:latin typeface="Arial" panose="020b0604020202020204" pitchFamily="34" charset="0"/>
                <a:cs typeface="Arial" panose="020b0604020202020204" pitchFamily="34" charset="0"/>
              </a:rPr>
              <a:t>Apply (AO2)</a:t>
            </a:r>
          </a:p>
          <a:p>
            <a:pPr marL="457200" indent="-457200">
              <a:lnSpc>
                <a:spcPct val="100000"/>
              </a:lnSpc>
              <a:spcBef>
                <a:spcPts val="1200"/>
              </a:spcBef>
              <a:spcAft>
                <a:spcPts val="600"/>
              </a:spcAft>
              <a:buFont typeface="+mj-lt"/>
              <a:buAutoNum type="arabicPeriod"/>
            </a:pPr>
            <a:r>
              <a:rPr lang="en-GB" sz="2100">
                <a:solidFill>
                  <a:srgbClr val="7030A0"/>
                </a:solidFill>
                <a:latin typeface="Arial" panose="020b0604020202020204" pitchFamily="34" charset="0"/>
                <a:cs typeface="Arial" panose="020b0604020202020204" pitchFamily="34" charset="0"/>
              </a:rPr>
              <a:t>Comment (AO2)</a:t>
            </a:r>
          </a:p>
          <a:p>
            <a:pPr marL="457200" indent="-457200">
              <a:lnSpc>
                <a:spcPct val="100000"/>
              </a:lnSpc>
              <a:spcBef>
                <a:spcPts val="1200"/>
              </a:spcBef>
              <a:spcAft>
                <a:spcPts val="600"/>
              </a:spcAft>
              <a:buFont typeface="+mj-lt"/>
              <a:buAutoNum type="arabicPeriod"/>
            </a:pPr>
            <a:r>
              <a:rPr lang="en-GB" sz="2100">
                <a:solidFill>
                  <a:srgbClr val="7030A0"/>
                </a:solidFill>
                <a:latin typeface="Arial" panose="020b0604020202020204" pitchFamily="34" charset="0"/>
                <a:cs typeface="Arial" panose="020b0604020202020204" pitchFamily="34" charset="0"/>
              </a:rPr>
              <a:t>Demonstrate (AO2)</a:t>
            </a:r>
          </a:p>
        </p:txBody>
      </p:sp>
      <p:sp>
        <p:nvSpPr>
          <p:cNvPr id="4" name="Content Placeholder 2">
            <a:extLst>
              <a:ext uri="{FF2B5EF4-FFF2-40B4-BE49-F238E27FC236}">
                <a16:creationId xmlns:a16="http://schemas.microsoft.com/office/drawing/2014/main" id="{7AD11355-C7A7-42B1-B9FA-5238701047AE}"/>
              </a:ext>
            </a:extLst>
          </p:cNvPr>
          <p:cNvSpPr txBox="1"/>
          <p:nvPr/>
        </p:nvSpPr>
        <p:spPr bwMode="auto">
          <a:xfrm>
            <a:off x="4406630" y="1365016"/>
            <a:ext cx="3913408" cy="5260228"/>
          </a:xfrm>
          <a:prstGeom prst="rect">
            <a:avLst/>
          </a:prstGeom>
          <a:noFill/>
          <a:ln w="9525">
            <a:noFill/>
            <a:miter lim="800000"/>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41C4"/>
              </a:buClr>
              <a:buFont typeface="Wingdings" panose="05000000000000000000" pitchFamily="2" charset="2"/>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Char char="•"/>
              <a:defRPr sz="2000">
                <a:solidFill>
                  <a:schemeClr val="tx1"/>
                </a:solidFill>
                <a:latin typeface="+mn-lt"/>
                <a:cs typeface="+mn-cs"/>
              </a:defRPr>
            </a:lvl2pPr>
            <a:lvl3pPr marL="1143000" indent="-228600" algn="l" rtl="0" eaLnBrk="0" fontAlgn="base" hangingPunct="0">
              <a:spcBef>
                <a:spcPct val="20000"/>
              </a:spcBef>
              <a:spcAft>
                <a:spcPct val="0"/>
              </a:spcAft>
              <a:buChar char="•"/>
              <a:defRPr>
                <a:solidFill>
                  <a:schemeClr val="tx1"/>
                </a:solidFill>
                <a:latin typeface="+mn-lt"/>
                <a:cs typeface="+mn-cs"/>
              </a:defRPr>
            </a:lvl3pPr>
            <a:lvl4pPr marL="1600200" indent="-228600" algn="l" rtl="0" eaLnBrk="0" fontAlgn="base" hangingPunct="0">
              <a:spcBef>
                <a:spcPct val="20000"/>
              </a:spcBef>
              <a:spcAft>
                <a:spcPct val="0"/>
              </a:spcAft>
              <a:buChar char="–"/>
              <a:defRPr sz="1600">
                <a:solidFill>
                  <a:schemeClr val="tx1"/>
                </a:solidFill>
                <a:latin typeface="+mn-lt"/>
                <a:cs typeface="+mn-cs"/>
              </a:defRPr>
            </a:lvl4pPr>
            <a:lvl5pPr marL="2057400" indent="-228600" algn="l" rtl="0" eaLnBrk="0" fontAlgn="base" hangingPunct="0">
              <a:spcBef>
                <a:spcPct val="20000"/>
              </a:spcBef>
              <a:spcAft>
                <a:spcPct val="0"/>
              </a:spcAft>
              <a:buChar char="»"/>
              <a:defRPr sz="1400">
                <a:solidFill>
                  <a:schemeClr val="tx1"/>
                </a:solidFill>
                <a:latin typeface="+mn-lt"/>
                <a:cs typeface="+mn-cs"/>
              </a:defRPr>
            </a:lvl5pPr>
            <a:lvl6pPr marL="2514600" indent="-228600" algn="l" rtl="0" eaLnBrk="1" fontAlgn="base" hangingPunct="1">
              <a:spcBef>
                <a:spcPct val="20000"/>
              </a:spcBef>
              <a:spcAft>
                <a:spcPct val="0"/>
              </a:spcAft>
              <a:buChar char="»"/>
              <a:defRPr sz="1400">
                <a:solidFill>
                  <a:schemeClr val="tx1"/>
                </a:solidFill>
                <a:latin typeface="+mn-lt"/>
                <a:cs typeface="+mn-cs"/>
              </a:defRPr>
            </a:lvl6pPr>
            <a:lvl7pPr marL="2971800" indent="-228600" algn="l" rtl="0" eaLnBrk="1" fontAlgn="base" hangingPunct="1">
              <a:spcBef>
                <a:spcPct val="20000"/>
              </a:spcBef>
              <a:spcAft>
                <a:spcPct val="0"/>
              </a:spcAft>
              <a:buChar char="»"/>
              <a:defRPr sz="1400">
                <a:solidFill>
                  <a:schemeClr val="tx1"/>
                </a:solidFill>
                <a:latin typeface="+mn-lt"/>
                <a:cs typeface="+mn-cs"/>
              </a:defRPr>
            </a:lvl7pPr>
            <a:lvl8pPr marL="3429000" indent="-228600" algn="l" rtl="0" eaLnBrk="1" fontAlgn="base" hangingPunct="1">
              <a:spcBef>
                <a:spcPct val="20000"/>
              </a:spcBef>
              <a:spcAft>
                <a:spcPct val="0"/>
              </a:spcAft>
              <a:buChar char="»"/>
              <a:defRPr sz="1400">
                <a:solidFill>
                  <a:schemeClr val="tx1"/>
                </a:solidFill>
                <a:latin typeface="+mn-lt"/>
                <a:cs typeface="+mn-cs"/>
              </a:defRPr>
            </a:lvl8pPr>
            <a:lvl9pPr marL="3886200" indent="-228600" algn="l" rtl="0" eaLnBrk="1" fontAlgn="base" hangingPunct="1">
              <a:spcBef>
                <a:spcPct val="20000"/>
              </a:spcBef>
              <a:spcAft>
                <a:spcPct val="0"/>
              </a:spcAft>
              <a:buChar char="»"/>
              <a:defRPr sz="1400">
                <a:solidFill>
                  <a:schemeClr val="tx1"/>
                </a:solidFill>
                <a:latin typeface="+mn-lt"/>
                <a:cs typeface="+mn-cs"/>
              </a:defRPr>
            </a:lvl9pPr>
          </a:lstStyle>
          <a:p>
            <a:pPr marL="457200" indent="-457200" eaLnBrk="1" hangingPunct="1">
              <a:lnSpc>
                <a:spcPct val="80000"/>
              </a:lnSpc>
              <a:spcBef>
                <a:spcPts val="1200"/>
              </a:spcBef>
              <a:spcAft>
                <a:spcPts val="600"/>
              </a:spcAft>
              <a:buFont typeface="+mj-lt"/>
              <a:buAutoNum type="arabicPeriod" startAt="11"/>
            </a:pPr>
            <a:r>
              <a:rPr lang="en-GB" sz="2000">
                <a:solidFill>
                  <a:srgbClr val="7030A0"/>
                </a:solidFill>
                <a:latin typeface="Arial" panose="020b0604020202020204" pitchFamily="34" charset="0"/>
                <a:cs typeface="Arial" panose="020b0604020202020204" pitchFamily="34" charset="0"/>
              </a:rPr>
              <a:t>Distinguish (AO2)</a:t>
            </a:r>
          </a:p>
          <a:p>
            <a:pPr marL="457200" indent="-457200" eaLnBrk="1" hangingPunct="1">
              <a:lnSpc>
                <a:spcPct val="80000"/>
              </a:lnSpc>
              <a:spcBef>
                <a:spcPts val="1200"/>
              </a:spcBef>
              <a:spcAft>
                <a:spcPts val="600"/>
              </a:spcAft>
              <a:buFont typeface="+mj-lt"/>
              <a:buAutoNum type="arabicPeriod" startAt="11"/>
            </a:pPr>
            <a:r>
              <a:rPr lang="en-GB" sz="1900">
                <a:solidFill>
                  <a:srgbClr val="7030A0"/>
                </a:solidFill>
                <a:latin typeface="Arial" panose="020b0604020202020204" pitchFamily="34" charset="0"/>
                <a:cs typeface="Arial" panose="020b0604020202020204" pitchFamily="34" charset="0"/>
              </a:rPr>
              <a:t>Explain (AO2)</a:t>
            </a:r>
          </a:p>
          <a:p>
            <a:pPr marL="457200" indent="-457200" eaLnBrk="1" hangingPunct="1">
              <a:lnSpc>
                <a:spcPct val="80000"/>
              </a:lnSpc>
              <a:spcBef>
                <a:spcPts val="1200"/>
              </a:spcBef>
              <a:spcAft>
                <a:spcPts val="600"/>
              </a:spcAft>
              <a:buFont typeface="+mj-lt"/>
              <a:buAutoNum type="arabicPeriod" startAt="11"/>
            </a:pPr>
            <a:r>
              <a:rPr lang="en-GB" sz="1900">
                <a:solidFill>
                  <a:srgbClr val="7030A0"/>
                </a:solidFill>
                <a:latin typeface="Arial" panose="020b0604020202020204" pitchFamily="34" charset="0"/>
                <a:cs typeface="Arial" panose="020b0604020202020204" pitchFamily="34" charset="0"/>
              </a:rPr>
              <a:t>Suggest (AO2)</a:t>
            </a:r>
          </a:p>
          <a:p>
            <a:pPr marL="457200" indent="-457200" eaLnBrk="1" hangingPunct="1">
              <a:lnSpc>
                <a:spcPct val="80000"/>
              </a:lnSpc>
              <a:spcBef>
                <a:spcPts val="1200"/>
              </a:spcBef>
              <a:spcAft>
                <a:spcPts val="600"/>
              </a:spcAft>
              <a:buFont typeface="+mj-lt"/>
              <a:buAutoNum type="arabicPeriod" startAt="11"/>
            </a:pPr>
            <a:r>
              <a:rPr lang="en-GB" sz="1900">
                <a:solidFill>
                  <a:srgbClr val="7030A0"/>
                </a:solidFill>
                <a:latin typeface="Arial" panose="020b0604020202020204" pitchFamily="34" charset="0"/>
                <a:cs typeface="Arial" panose="020b0604020202020204" pitchFamily="34" charset="0"/>
              </a:rPr>
              <a:t>Compare (AO3)</a:t>
            </a:r>
          </a:p>
          <a:p>
            <a:pPr marL="457200" indent="-457200" eaLnBrk="1" hangingPunct="1">
              <a:lnSpc>
                <a:spcPct val="80000"/>
              </a:lnSpc>
              <a:spcBef>
                <a:spcPts val="1200"/>
              </a:spcBef>
              <a:spcAft>
                <a:spcPts val="600"/>
              </a:spcAft>
              <a:buFont typeface="+mj-lt"/>
              <a:buAutoNum type="arabicPeriod" startAt="11"/>
            </a:pPr>
            <a:r>
              <a:rPr lang="en-GB" sz="1900">
                <a:solidFill>
                  <a:srgbClr val="7030A0"/>
                </a:solidFill>
                <a:latin typeface="Arial" panose="020b0604020202020204" pitchFamily="34" charset="0"/>
                <a:cs typeface="Arial" panose="020b0604020202020204" pitchFamily="34" charset="0"/>
              </a:rPr>
              <a:t>Compare and contrast (AO3)</a:t>
            </a:r>
          </a:p>
          <a:p>
            <a:pPr marL="457200" indent="-457200" eaLnBrk="1" hangingPunct="1">
              <a:lnSpc>
                <a:spcPct val="80000"/>
              </a:lnSpc>
              <a:spcBef>
                <a:spcPts val="1200"/>
              </a:spcBef>
              <a:spcAft>
                <a:spcPts val="600"/>
              </a:spcAft>
              <a:buFont typeface="+mj-lt"/>
              <a:buAutoNum type="arabicPeriod" startAt="11"/>
            </a:pPr>
            <a:r>
              <a:rPr lang="en-GB" sz="1900">
                <a:solidFill>
                  <a:srgbClr val="7030A0"/>
                </a:solidFill>
                <a:latin typeface="Arial" panose="020b0604020202020204" pitchFamily="34" charset="0"/>
                <a:cs typeface="Arial" panose="020b0604020202020204" pitchFamily="34" charset="0"/>
              </a:rPr>
              <a:t>Contrast (AO3)</a:t>
            </a:r>
          </a:p>
          <a:p>
            <a:pPr marL="457200" indent="-457200" eaLnBrk="1" hangingPunct="1">
              <a:lnSpc>
                <a:spcPct val="80000"/>
              </a:lnSpc>
              <a:spcBef>
                <a:spcPts val="1200"/>
              </a:spcBef>
              <a:spcAft>
                <a:spcPts val="600"/>
              </a:spcAft>
              <a:buFont typeface="+mj-lt"/>
              <a:buAutoNum type="arabicPeriod" startAt="11"/>
            </a:pPr>
            <a:r>
              <a:rPr lang="en-GB" sz="1900">
                <a:solidFill>
                  <a:srgbClr val="7030A0"/>
                </a:solidFill>
                <a:latin typeface="Arial" panose="020b0604020202020204" pitchFamily="34" charset="0"/>
                <a:cs typeface="Arial" panose="020b0604020202020204" pitchFamily="34" charset="0"/>
              </a:rPr>
              <a:t>Discuss (AO3)</a:t>
            </a:r>
          </a:p>
          <a:p>
            <a:pPr marL="457200" indent="-457200" eaLnBrk="1" hangingPunct="1">
              <a:lnSpc>
                <a:spcPct val="80000"/>
              </a:lnSpc>
              <a:spcBef>
                <a:spcPts val="1200"/>
              </a:spcBef>
              <a:spcAft>
                <a:spcPts val="600"/>
              </a:spcAft>
              <a:buFont typeface="+mj-lt"/>
              <a:buAutoNum type="arabicPeriod" startAt="11"/>
            </a:pPr>
            <a:r>
              <a:rPr lang="en-GB" sz="1900">
                <a:solidFill>
                  <a:srgbClr val="7030A0"/>
                </a:solidFill>
                <a:latin typeface="Arial" panose="020b0604020202020204" pitchFamily="34" charset="0"/>
                <a:cs typeface="Arial" panose="020b0604020202020204" pitchFamily="34" charset="0"/>
              </a:rPr>
              <a:t>Evaluate (AO3)</a:t>
            </a:r>
          </a:p>
          <a:p>
            <a:pPr marL="457200" indent="-457200" eaLnBrk="1" hangingPunct="1">
              <a:lnSpc>
                <a:spcPct val="80000"/>
              </a:lnSpc>
              <a:spcBef>
                <a:spcPts val="1200"/>
              </a:spcBef>
              <a:spcAft>
                <a:spcPts val="600"/>
              </a:spcAft>
              <a:buFont typeface="+mj-lt"/>
              <a:buAutoNum type="arabicPeriod" startAt="11"/>
            </a:pPr>
            <a:r>
              <a:rPr lang="en-GB" sz="1900">
                <a:solidFill>
                  <a:srgbClr val="7030A0"/>
                </a:solidFill>
                <a:latin typeface="Arial" panose="020b0604020202020204" pitchFamily="34" charset="0"/>
                <a:cs typeface="Arial" panose="020b0604020202020204" pitchFamily="34" charset="0"/>
              </a:rPr>
              <a:t>Examine (AO3)</a:t>
            </a:r>
          </a:p>
          <a:p>
            <a:pPr marL="457200" indent="-457200" eaLnBrk="1" hangingPunct="1">
              <a:lnSpc>
                <a:spcPct val="80000"/>
              </a:lnSpc>
              <a:spcBef>
                <a:spcPts val="1200"/>
              </a:spcBef>
              <a:spcAft>
                <a:spcPts val="600"/>
              </a:spcAft>
              <a:buFont typeface="+mj-lt"/>
              <a:buAutoNum type="arabicPeriod" startAt="11"/>
            </a:pPr>
            <a:r>
              <a:rPr lang="en-GB" sz="1900">
                <a:solidFill>
                  <a:srgbClr val="7030A0"/>
                </a:solidFill>
                <a:latin typeface="Arial" panose="020b0604020202020204" pitchFamily="34" charset="0"/>
                <a:cs typeface="Arial" panose="020b0604020202020204" pitchFamily="34" charset="0"/>
              </a:rPr>
              <a:t>Justify (AO3)</a:t>
            </a:r>
          </a:p>
        </p:txBody>
      </p:sp>
      <p:sp>
        <p:nvSpPr>
          <p:cNvPr id="6" name="Content Placeholder 2">
            <a:extLst>
              <a:ext uri="{FF2B5EF4-FFF2-40B4-BE49-F238E27FC236}">
                <a16:creationId xmlns:a16="http://schemas.microsoft.com/office/drawing/2014/main" id="{418A922B-1E3C-42D5-B3B7-A3E4AB7B5317}"/>
              </a:ext>
            </a:extLst>
          </p:cNvPr>
          <p:cNvSpPr txBox="1"/>
          <p:nvPr/>
        </p:nvSpPr>
        <p:spPr bwMode="auto">
          <a:xfrm>
            <a:off x="8467805" y="1365016"/>
            <a:ext cx="3438850" cy="4499927"/>
          </a:xfrm>
          <a:prstGeom prst="rect">
            <a:avLst/>
          </a:prstGeom>
          <a:noFill/>
          <a:ln w="9525">
            <a:noFill/>
            <a:miter lim="800000"/>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41C4"/>
              </a:buClr>
              <a:buFont typeface="Wingdings" panose="05000000000000000000" pitchFamily="2" charset="2"/>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Char char="•"/>
              <a:defRPr sz="2000">
                <a:solidFill>
                  <a:schemeClr val="tx1"/>
                </a:solidFill>
                <a:latin typeface="+mn-lt"/>
                <a:cs typeface="+mn-cs"/>
              </a:defRPr>
            </a:lvl2pPr>
            <a:lvl3pPr marL="1143000" indent="-228600" algn="l" rtl="0" eaLnBrk="0" fontAlgn="base" hangingPunct="0">
              <a:spcBef>
                <a:spcPct val="20000"/>
              </a:spcBef>
              <a:spcAft>
                <a:spcPct val="0"/>
              </a:spcAft>
              <a:buChar char="•"/>
              <a:defRPr>
                <a:solidFill>
                  <a:schemeClr val="tx1"/>
                </a:solidFill>
                <a:latin typeface="+mn-lt"/>
                <a:cs typeface="+mn-cs"/>
              </a:defRPr>
            </a:lvl3pPr>
            <a:lvl4pPr marL="1600200" indent="-228600" algn="l" rtl="0" eaLnBrk="0" fontAlgn="base" hangingPunct="0">
              <a:spcBef>
                <a:spcPct val="20000"/>
              </a:spcBef>
              <a:spcAft>
                <a:spcPct val="0"/>
              </a:spcAft>
              <a:buChar char="–"/>
              <a:defRPr sz="1600">
                <a:solidFill>
                  <a:schemeClr val="tx1"/>
                </a:solidFill>
                <a:latin typeface="+mn-lt"/>
                <a:cs typeface="+mn-cs"/>
              </a:defRPr>
            </a:lvl4pPr>
            <a:lvl5pPr marL="2057400" indent="-228600" algn="l" rtl="0" eaLnBrk="0" fontAlgn="base" hangingPunct="0">
              <a:spcBef>
                <a:spcPct val="20000"/>
              </a:spcBef>
              <a:spcAft>
                <a:spcPct val="0"/>
              </a:spcAft>
              <a:buChar char="»"/>
              <a:defRPr sz="1400">
                <a:solidFill>
                  <a:schemeClr val="tx1"/>
                </a:solidFill>
                <a:latin typeface="+mn-lt"/>
                <a:cs typeface="+mn-cs"/>
              </a:defRPr>
            </a:lvl5pPr>
            <a:lvl6pPr marL="2514600" indent="-228600" algn="l" rtl="0" eaLnBrk="1" fontAlgn="base" hangingPunct="1">
              <a:spcBef>
                <a:spcPct val="20000"/>
              </a:spcBef>
              <a:spcAft>
                <a:spcPct val="0"/>
              </a:spcAft>
              <a:buChar char="»"/>
              <a:defRPr sz="1400">
                <a:solidFill>
                  <a:schemeClr val="tx1"/>
                </a:solidFill>
                <a:latin typeface="+mn-lt"/>
                <a:cs typeface="+mn-cs"/>
              </a:defRPr>
            </a:lvl6pPr>
            <a:lvl7pPr marL="2971800" indent="-228600" algn="l" rtl="0" eaLnBrk="1" fontAlgn="base" hangingPunct="1">
              <a:spcBef>
                <a:spcPct val="20000"/>
              </a:spcBef>
              <a:spcAft>
                <a:spcPct val="0"/>
              </a:spcAft>
              <a:buChar char="»"/>
              <a:defRPr sz="1400">
                <a:solidFill>
                  <a:schemeClr val="tx1"/>
                </a:solidFill>
                <a:latin typeface="+mn-lt"/>
                <a:cs typeface="+mn-cs"/>
              </a:defRPr>
            </a:lvl7pPr>
            <a:lvl8pPr marL="3429000" indent="-228600" algn="l" rtl="0" eaLnBrk="1" fontAlgn="base" hangingPunct="1">
              <a:spcBef>
                <a:spcPct val="20000"/>
              </a:spcBef>
              <a:spcAft>
                <a:spcPct val="0"/>
              </a:spcAft>
              <a:buChar char="»"/>
              <a:defRPr sz="1400">
                <a:solidFill>
                  <a:schemeClr val="tx1"/>
                </a:solidFill>
                <a:latin typeface="+mn-lt"/>
                <a:cs typeface="+mn-cs"/>
              </a:defRPr>
            </a:lvl8pPr>
            <a:lvl9pPr marL="3886200" indent="-228600" algn="l" rtl="0" eaLnBrk="1" fontAlgn="base" hangingPunct="1">
              <a:spcBef>
                <a:spcPct val="20000"/>
              </a:spcBef>
              <a:spcAft>
                <a:spcPct val="0"/>
              </a:spcAft>
              <a:buChar char="»"/>
              <a:defRPr sz="1400">
                <a:solidFill>
                  <a:schemeClr val="tx1"/>
                </a:solidFill>
                <a:latin typeface="+mn-lt"/>
                <a:cs typeface="+mn-cs"/>
              </a:defRPr>
            </a:lvl9pPr>
          </a:lstStyle>
          <a:p>
            <a:pPr marL="457200" indent="-457200" eaLnBrk="1" hangingPunct="1">
              <a:lnSpc>
                <a:spcPct val="80000"/>
              </a:lnSpc>
              <a:spcBef>
                <a:spcPts val="1200"/>
              </a:spcBef>
              <a:spcAft>
                <a:spcPts val="600"/>
              </a:spcAft>
              <a:buFont typeface="+mj-lt"/>
              <a:buAutoNum type="arabicPeriod" startAt="21"/>
            </a:pPr>
            <a:r>
              <a:rPr lang="en-GB" sz="1900">
                <a:solidFill>
                  <a:srgbClr val="7030A0"/>
                </a:solidFill>
                <a:latin typeface="Arial" panose="020b0604020202020204" pitchFamily="34" charset="0"/>
                <a:cs typeface="Arial" panose="020b0604020202020204" pitchFamily="34" charset="0"/>
              </a:rPr>
              <a:t>Recommend (AO3)</a:t>
            </a:r>
          </a:p>
          <a:p>
            <a:pPr marL="457200" indent="-457200" eaLnBrk="1" hangingPunct="1">
              <a:lnSpc>
                <a:spcPct val="80000"/>
              </a:lnSpc>
              <a:spcBef>
                <a:spcPts val="1200"/>
              </a:spcBef>
              <a:spcAft>
                <a:spcPts val="600"/>
              </a:spcAft>
              <a:buFont typeface="+mj-lt"/>
              <a:buAutoNum type="arabicPeriod" startAt="21"/>
            </a:pPr>
            <a:r>
              <a:rPr lang="en-GB" sz="1900">
                <a:solidFill>
                  <a:srgbClr val="7030A0"/>
                </a:solidFill>
                <a:latin typeface="Arial" panose="020b0604020202020204" pitchFamily="34" charset="0"/>
                <a:cs typeface="Arial" panose="020b0604020202020204" pitchFamily="34" charset="0"/>
              </a:rPr>
              <a:t>To what extent (AO3)</a:t>
            </a:r>
          </a:p>
          <a:p>
            <a:pPr marL="457200" indent="-457200" eaLnBrk="1" hangingPunct="1">
              <a:lnSpc>
                <a:spcPct val="80000"/>
              </a:lnSpc>
              <a:spcBef>
                <a:spcPts val="1200"/>
              </a:spcBef>
              <a:spcAft>
                <a:spcPts val="600"/>
              </a:spcAft>
              <a:buFont typeface="+mj-lt"/>
              <a:buAutoNum type="arabicPeriod" startAt="21"/>
            </a:pPr>
            <a:r>
              <a:rPr lang="en-GB" sz="1900">
                <a:solidFill>
                  <a:srgbClr val="7030A0"/>
                </a:solidFill>
                <a:latin typeface="Arial" panose="020b0604020202020204" pitchFamily="34" charset="0"/>
                <a:cs typeface="Arial" panose="020b0604020202020204" pitchFamily="34" charset="0"/>
              </a:rPr>
              <a:t>Annotate (AO4)</a:t>
            </a:r>
          </a:p>
          <a:p>
            <a:pPr marL="457200" indent="-457200" eaLnBrk="1" hangingPunct="1">
              <a:lnSpc>
                <a:spcPct val="80000"/>
              </a:lnSpc>
              <a:spcBef>
                <a:spcPts val="1200"/>
              </a:spcBef>
              <a:spcAft>
                <a:spcPts val="600"/>
              </a:spcAft>
              <a:buFont typeface="+mj-lt"/>
              <a:buAutoNum type="arabicPeriod" startAt="21"/>
            </a:pPr>
            <a:r>
              <a:rPr lang="en-GB" sz="1900">
                <a:solidFill>
                  <a:srgbClr val="7030A0"/>
                </a:solidFill>
                <a:latin typeface="Arial" panose="020b0604020202020204" pitchFamily="34" charset="0"/>
                <a:cs typeface="Arial" panose="020b0604020202020204" pitchFamily="34" charset="0"/>
              </a:rPr>
              <a:t>Calculate (AO4)</a:t>
            </a:r>
          </a:p>
          <a:p>
            <a:pPr marL="457200" indent="-457200" eaLnBrk="1" hangingPunct="1">
              <a:lnSpc>
                <a:spcPct val="80000"/>
              </a:lnSpc>
              <a:spcBef>
                <a:spcPts val="1200"/>
              </a:spcBef>
              <a:spcAft>
                <a:spcPts val="600"/>
              </a:spcAft>
              <a:buFont typeface="+mj-lt"/>
              <a:buAutoNum type="arabicPeriod" startAt="21"/>
            </a:pPr>
            <a:r>
              <a:rPr lang="en-GB" sz="1900">
                <a:solidFill>
                  <a:srgbClr val="7030A0"/>
                </a:solidFill>
                <a:latin typeface="Arial" panose="020b0604020202020204" pitchFamily="34" charset="0"/>
                <a:cs typeface="Arial" panose="020b0604020202020204" pitchFamily="34" charset="0"/>
              </a:rPr>
              <a:t>Complete (AO4)</a:t>
            </a:r>
          </a:p>
          <a:p>
            <a:pPr marL="457200" indent="-457200" eaLnBrk="1" hangingPunct="1">
              <a:lnSpc>
                <a:spcPct val="80000"/>
              </a:lnSpc>
              <a:spcBef>
                <a:spcPts val="1200"/>
              </a:spcBef>
              <a:spcAft>
                <a:spcPts val="600"/>
              </a:spcAft>
              <a:buFont typeface="+mj-lt"/>
              <a:buAutoNum type="arabicPeriod" startAt="21"/>
            </a:pPr>
            <a:r>
              <a:rPr lang="en-GB" sz="1900">
                <a:solidFill>
                  <a:srgbClr val="7030A0"/>
                </a:solidFill>
                <a:latin typeface="Arial" panose="020b0604020202020204" pitchFamily="34" charset="0"/>
                <a:cs typeface="Arial" panose="020b0604020202020204" pitchFamily="34" charset="0"/>
              </a:rPr>
              <a:t>Construct (AO4)</a:t>
            </a:r>
          </a:p>
          <a:p>
            <a:pPr marL="457200" indent="-457200" eaLnBrk="1" hangingPunct="1">
              <a:lnSpc>
                <a:spcPct val="80000"/>
              </a:lnSpc>
              <a:spcBef>
                <a:spcPts val="1200"/>
              </a:spcBef>
              <a:spcAft>
                <a:spcPts val="600"/>
              </a:spcAft>
              <a:buFont typeface="+mj-lt"/>
              <a:buAutoNum type="arabicPeriod" startAt="21"/>
            </a:pPr>
            <a:r>
              <a:rPr lang="en-GB" sz="1900">
                <a:solidFill>
                  <a:srgbClr val="7030A0"/>
                </a:solidFill>
                <a:latin typeface="Arial" panose="020b0604020202020204" pitchFamily="34" charset="0"/>
                <a:cs typeface="Arial" panose="020b0604020202020204" pitchFamily="34" charset="0"/>
              </a:rPr>
              <a:t>Determine (AO4)</a:t>
            </a:r>
          </a:p>
          <a:p>
            <a:pPr marL="457200" indent="-457200" eaLnBrk="1" hangingPunct="1">
              <a:lnSpc>
                <a:spcPct val="80000"/>
              </a:lnSpc>
              <a:spcBef>
                <a:spcPts val="1200"/>
              </a:spcBef>
              <a:spcAft>
                <a:spcPts val="600"/>
              </a:spcAft>
              <a:buFont typeface="+mj-lt"/>
              <a:buAutoNum type="arabicPeriod" startAt="21"/>
            </a:pPr>
            <a:r>
              <a:rPr lang="en-GB" sz="1900">
                <a:solidFill>
                  <a:srgbClr val="7030A0"/>
                </a:solidFill>
                <a:latin typeface="Arial" panose="020b0604020202020204" pitchFamily="34" charset="0"/>
                <a:cs typeface="Arial" panose="020b0604020202020204" pitchFamily="34" charset="0"/>
              </a:rPr>
              <a:t>Draw (AO4)</a:t>
            </a:r>
          </a:p>
          <a:p>
            <a:pPr marL="457200" indent="-457200" eaLnBrk="1" hangingPunct="1">
              <a:lnSpc>
                <a:spcPct val="80000"/>
              </a:lnSpc>
              <a:spcBef>
                <a:spcPts val="1200"/>
              </a:spcBef>
              <a:spcAft>
                <a:spcPts val="600"/>
              </a:spcAft>
              <a:buFont typeface="+mj-lt"/>
              <a:buAutoNum type="arabicPeriod" startAt="21"/>
            </a:pPr>
            <a:r>
              <a:rPr lang="en-GB" sz="1900">
                <a:solidFill>
                  <a:srgbClr val="7030A0"/>
                </a:solidFill>
                <a:latin typeface="Arial" panose="020b0604020202020204" pitchFamily="34" charset="0"/>
                <a:cs typeface="Arial" panose="020b0604020202020204" pitchFamily="34" charset="0"/>
              </a:rPr>
              <a:t>Label (AO4)</a:t>
            </a:r>
          </a:p>
          <a:p>
            <a:pPr marL="457200" indent="-457200" eaLnBrk="1" hangingPunct="1">
              <a:lnSpc>
                <a:spcPct val="80000"/>
              </a:lnSpc>
              <a:spcBef>
                <a:spcPts val="1200"/>
              </a:spcBef>
              <a:spcAft>
                <a:spcPts val="600"/>
              </a:spcAft>
              <a:buFont typeface="+mj-lt"/>
              <a:buAutoNum type="arabicPeriod" startAt="21"/>
            </a:pPr>
            <a:r>
              <a:rPr lang="en-GB" sz="1900">
                <a:solidFill>
                  <a:srgbClr val="7030A0"/>
                </a:solidFill>
                <a:latin typeface="Arial" panose="020b0604020202020204" pitchFamily="34" charset="0"/>
                <a:cs typeface="Arial" panose="020b0604020202020204" pitchFamily="34" charset="0"/>
              </a:rPr>
              <a:t>Plot (AO4)</a:t>
            </a:r>
          </a:p>
          <a:p>
            <a:pPr marL="457200" indent="-457200" eaLnBrk="1" hangingPunct="1">
              <a:lnSpc>
                <a:spcPct val="80000"/>
              </a:lnSpc>
              <a:spcBef>
                <a:spcPts val="1200"/>
              </a:spcBef>
              <a:spcAft>
                <a:spcPts val="600"/>
              </a:spcAft>
              <a:buFont typeface="+mj-lt"/>
              <a:buAutoNum type="arabicPeriod" startAt="21"/>
            </a:pPr>
            <a:r>
              <a:rPr lang="en-GB" sz="1900">
                <a:solidFill>
                  <a:srgbClr val="7030A0"/>
                </a:solidFill>
                <a:latin typeface="Arial" panose="020b0604020202020204" pitchFamily="34" charset="0"/>
                <a:cs typeface="Arial" panose="020b0604020202020204" pitchFamily="34" charset="0"/>
              </a:rPr>
              <a:t>Prepare (AO4)</a:t>
            </a:r>
          </a:p>
        </p:txBody>
      </p:sp>
      <p:sp>
        <p:nvSpPr>
          <p:cNvPr id="8" name="Title 1">
            <a:extLst>
              <a:ext uri="{FF2B5EF4-FFF2-40B4-BE49-F238E27FC236}">
                <a16:creationId xmlns:a16="http://schemas.microsoft.com/office/drawing/2014/main" id="{A12BE162-7035-414A-9BFC-B444FCC0A8F1}"/>
              </a:ext>
            </a:extLst>
          </p:cNvPr>
          <p:cNvSpPr>
            <a:spLocks noGrp="1"/>
          </p:cNvSpPr>
          <p:nvPr>
            <p:ph type="title"/>
          </p:nvPr>
        </p:nvSpPr>
        <p:spPr>
          <a:xfrm>
            <a:off x="838200" y="365125"/>
            <a:ext cx="10515600" cy="844243"/>
          </a:xfrm>
        </p:spPr>
        <p:txBody>
          <a:bodyPr>
            <a:normAutofit/>
          </a:bodyPr>
          <a:lstStyle/>
          <a:p>
            <a:r>
              <a:rPr lang="en-GB" sz="3200" b="1" kern="0">
                <a:solidFill>
                  <a:srgbClr val="0041C4"/>
                </a:solidFill>
                <a:latin typeface="Arial" panose="020b0604020202020204" pitchFamily="34" charset="0"/>
                <a:ea typeface="+mn-ea"/>
                <a:cs typeface="Arial" panose="020b0604020202020204" pitchFamily="34" charset="0"/>
              </a:rPr>
              <a:t>Command terms (first exams M24)</a:t>
            </a:r>
          </a:p>
        </p:txBody>
      </p:sp>
    </p:spTree>
    <p:extLst>
      <p:ext uri="{BB962C8B-B14F-4D97-AF65-F5344CB8AC3E}">
        <p14:creationId xmlns:p14="http://schemas.microsoft.com/office/powerpoint/2010/main" val="500244234"/>
      </p:ext>
    </p:extLst>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5E401965-DCDD-4F76-85F3-C69E1616DC8F}"/>
              </a:ext>
            </a:extLst>
          </p:cNvPr>
          <p:cNvSpPr>
            <a:spLocks noGrp="1"/>
          </p:cNvSpPr>
          <p:nvPr>
            <p:ph type="title"/>
          </p:nvPr>
        </p:nvSpPr>
        <p:spPr>
          <a:xfrm>
            <a:off x="838200" y="365125"/>
            <a:ext cx="10515600" cy="844243"/>
          </a:xfrm>
        </p:spPr>
        <p:txBody>
          <a:bodyPr>
            <a:normAutofit/>
          </a:bodyPr>
          <a:lstStyle/>
          <a:p>
            <a:r>
              <a:rPr lang="en-GB" sz="3200" b="1" kern="0">
                <a:solidFill>
                  <a:srgbClr val="0041C4"/>
                </a:solidFill>
                <a:latin typeface="Arial" panose="020b0604020202020204" pitchFamily="34" charset="0"/>
                <a:ea typeface="+mn-ea"/>
                <a:cs typeface="Arial" panose="020b0604020202020204" pitchFamily="34" charset="0"/>
              </a:rPr>
              <a:t>Paper 1 (cont’d)</a:t>
            </a:r>
          </a:p>
        </p:txBody>
      </p:sp>
      <p:sp>
        <p:nvSpPr>
          <p:cNvPr id="3" name="Content Placeholder 2">
            <a:extLst>
              <a:ext uri="{FF2B5EF4-FFF2-40B4-BE49-F238E27FC236}">
                <a16:creationId xmlns:a16="http://schemas.microsoft.com/office/drawing/2014/main" id="{6DC87DE1-9423-4DD5-84BF-813E54062841}"/>
              </a:ext>
            </a:extLst>
          </p:cNvPr>
          <p:cNvSpPr>
            <a:spLocks noGrp="1"/>
          </p:cNvSpPr>
          <p:nvPr>
            <p:ph idx="1"/>
          </p:nvPr>
        </p:nvSpPr>
        <p:spPr>
          <a:xfrm>
            <a:off x="838199" y="1209369"/>
            <a:ext cx="10675375" cy="5116128"/>
          </a:xfrm>
        </p:spPr>
        <p:txBody>
          <a:bodyPr>
            <a:normAutofit fontScale="92500" lnSpcReduction="20000"/>
          </a:bodyPr>
          <a:lstStyle/>
          <a:p>
            <a:pPr marL="514350" lvl="1" indent="-514350">
              <a:lnSpc>
                <a:spcPct val="120000"/>
              </a:lnSpc>
              <a:spcBef>
                <a:spcPts val="600"/>
              </a:spcBef>
              <a:spcAft>
                <a:spcPts val="600"/>
              </a:spcAft>
              <a:buClr>
                <a:srgbClr val="0041C4"/>
              </a:buClr>
              <a:buFont typeface="Wingdings" panose="05000000000000000000" pitchFamily="2" charset="2"/>
              <a:buChar char="§"/>
              <a:defRPr/>
            </a:pPr>
            <a:r>
              <a:rPr lang="en-GB" b="1">
                <a:solidFill>
                  <a:srgbClr val="0041C4"/>
                </a:solidFill>
                <a:latin typeface="Arial" panose="020b0604020202020204" pitchFamily="34" charset="0"/>
                <a:cs typeface="Arial" panose="020b0604020202020204" pitchFamily="34" charset="0"/>
              </a:rPr>
              <a:t>Section A</a:t>
            </a:r>
          </a:p>
          <a:p>
            <a:pPr marL="989013" lvl="1" indent="-450850">
              <a:lnSpc>
                <a:spcPct val="110000"/>
              </a:lnSpc>
              <a:spcBef>
                <a:spcPts val="400"/>
              </a:spcBef>
              <a:spcAft>
                <a:spcPts val="400"/>
              </a:spcAft>
              <a:buClr>
                <a:srgbClr val="0041C4"/>
              </a:buClr>
              <a:buFont typeface="Courier New" panose="02070309020205020404" pitchFamily="49" charset="0"/>
              <a:buChar char="o"/>
              <a:defRPr/>
            </a:pPr>
            <a:r>
              <a:rPr lang="en-GB">
                <a:solidFill>
                  <a:srgbClr val="0041C4"/>
                </a:solidFill>
                <a:latin typeface="Arial" panose="020b0604020202020204" pitchFamily="34" charset="0"/>
                <a:cs typeface="Arial" panose="020b0604020202020204" pitchFamily="34" charset="0"/>
              </a:rPr>
              <a:t>Answer </a:t>
            </a:r>
            <a:r>
              <a:rPr lang="en-GB" b="1">
                <a:solidFill>
                  <a:srgbClr val="0041C4"/>
                </a:solidFill>
                <a:latin typeface="Arial" panose="020b0604020202020204" pitchFamily="34" charset="0"/>
                <a:cs typeface="Arial" panose="020b0604020202020204" pitchFamily="34" charset="0"/>
              </a:rPr>
              <a:t>all</a:t>
            </a:r>
            <a:r>
              <a:rPr lang="en-GB">
                <a:solidFill>
                  <a:srgbClr val="0041C4"/>
                </a:solidFill>
                <a:latin typeface="Arial" panose="020b0604020202020204" pitchFamily="34" charset="0"/>
                <a:cs typeface="Arial" panose="020b0604020202020204" pitchFamily="34" charset="0"/>
              </a:rPr>
              <a:t> structured questions based on the case study.</a:t>
            </a:r>
          </a:p>
          <a:p>
            <a:pPr marL="989013" lvl="1" indent="-450850">
              <a:lnSpc>
                <a:spcPct val="110000"/>
              </a:lnSpc>
              <a:spcBef>
                <a:spcPts val="400"/>
              </a:spcBef>
              <a:spcAft>
                <a:spcPts val="400"/>
              </a:spcAft>
              <a:buClr>
                <a:srgbClr val="0041C4"/>
              </a:buClr>
              <a:buFont typeface="Courier New" panose="02070309020205020404" pitchFamily="49" charset="0"/>
              <a:buChar char="o"/>
              <a:defRPr/>
            </a:pPr>
            <a:r>
              <a:rPr lang="en-GB">
                <a:solidFill>
                  <a:srgbClr val="0041C4"/>
                </a:solidFill>
                <a:latin typeface="Arial" panose="020b0604020202020204" pitchFamily="34" charset="0"/>
                <a:cs typeface="Arial" panose="020b0604020202020204" pitchFamily="34" charset="0"/>
              </a:rPr>
              <a:t>The maximum score = </a:t>
            </a:r>
            <a:r>
              <a:rPr lang="en-GB">
                <a:solidFill>
                  <a:srgbClr val="FF0000"/>
                </a:solidFill>
                <a:latin typeface="Arial" panose="020b0604020202020204" pitchFamily="34" charset="0"/>
                <a:cs typeface="Arial" panose="020b0604020202020204" pitchFamily="34" charset="0"/>
              </a:rPr>
              <a:t>20 marks</a:t>
            </a:r>
            <a:r>
              <a:rPr lang="en-GB">
                <a:solidFill>
                  <a:srgbClr val="0041C4"/>
                </a:solidFill>
                <a:latin typeface="Arial" panose="020b0604020202020204" pitchFamily="34" charset="0"/>
                <a:cs typeface="Arial" panose="020b0604020202020204" pitchFamily="34" charset="0"/>
              </a:rPr>
              <a:t>.</a:t>
            </a:r>
            <a:endParaRPr lang="en-GB">
              <a:solidFill>
                <a:srgbClr val="FF0000"/>
              </a:solidFill>
              <a:latin typeface="Arial" panose="020b0604020202020204" pitchFamily="34" charset="0"/>
              <a:cs typeface="Arial" panose="020b0604020202020204" pitchFamily="34" charset="0"/>
            </a:endParaRPr>
          </a:p>
          <a:p>
            <a:pPr marL="989013" lvl="1" indent="-450850">
              <a:lnSpc>
                <a:spcPct val="110000"/>
              </a:lnSpc>
              <a:spcBef>
                <a:spcPts val="400"/>
              </a:spcBef>
              <a:spcAft>
                <a:spcPts val="400"/>
              </a:spcAft>
              <a:buClr>
                <a:srgbClr val="0041C4"/>
              </a:buClr>
              <a:buFont typeface="Courier New" panose="02070309020205020404" pitchFamily="49" charset="0"/>
              <a:buChar char="o"/>
              <a:defRPr/>
            </a:pPr>
            <a:r>
              <a:rPr lang="en-GB">
                <a:solidFill>
                  <a:srgbClr val="0041C4"/>
                </a:solidFill>
                <a:latin typeface="Arial" panose="020b0604020202020204" pitchFamily="34" charset="0"/>
                <a:cs typeface="Arial" panose="020b0604020202020204" pitchFamily="34" charset="0"/>
              </a:rPr>
              <a:t>All 5 units of the syllabus can be assessed, excluding the HL only topics.</a:t>
            </a:r>
          </a:p>
          <a:p>
            <a:pPr marL="514350" lvl="1" indent="-514350">
              <a:lnSpc>
                <a:spcPct val="120000"/>
              </a:lnSpc>
              <a:spcBef>
                <a:spcPts val="600"/>
              </a:spcBef>
              <a:spcAft>
                <a:spcPts val="600"/>
              </a:spcAft>
              <a:buClr>
                <a:srgbClr val="0041C4"/>
              </a:buClr>
              <a:buFont typeface="Wingdings" panose="05000000000000000000" pitchFamily="2" charset="2"/>
              <a:buChar char="§"/>
              <a:defRPr/>
            </a:pPr>
            <a:r>
              <a:rPr lang="en-GB" b="1">
                <a:solidFill>
                  <a:srgbClr val="0041C4"/>
                </a:solidFill>
                <a:latin typeface="Arial" panose="020b0604020202020204" pitchFamily="34" charset="0"/>
                <a:cs typeface="Arial" panose="020b0604020202020204" pitchFamily="34" charset="0"/>
              </a:rPr>
              <a:t>Section B</a:t>
            </a:r>
          </a:p>
          <a:p>
            <a:pPr marL="989013" lvl="1" indent="-450850">
              <a:lnSpc>
                <a:spcPct val="120000"/>
              </a:lnSpc>
              <a:spcBef>
                <a:spcPts val="400"/>
              </a:spcBef>
              <a:spcAft>
                <a:spcPts val="400"/>
              </a:spcAft>
              <a:buClr>
                <a:srgbClr val="0041C4"/>
              </a:buClr>
              <a:buFont typeface="Courier New" panose="02070309020205020404" pitchFamily="49" charset="0"/>
              <a:buChar char="o"/>
              <a:defRPr/>
            </a:pPr>
            <a:r>
              <a:rPr lang="en-GB">
                <a:solidFill>
                  <a:srgbClr val="0041C4"/>
                </a:solidFill>
                <a:latin typeface="Arial" panose="020b0604020202020204" pitchFamily="34" charset="0"/>
                <a:cs typeface="Arial" panose="020b0604020202020204" pitchFamily="34" charset="0"/>
              </a:rPr>
              <a:t>Answer </a:t>
            </a:r>
            <a:r>
              <a:rPr lang="en-GB" b="1">
                <a:solidFill>
                  <a:srgbClr val="0041C4"/>
                </a:solidFill>
                <a:latin typeface="Arial" panose="020b0604020202020204" pitchFamily="34" charset="0"/>
                <a:cs typeface="Arial" panose="020b0604020202020204" pitchFamily="34" charset="0"/>
              </a:rPr>
              <a:t>one</a:t>
            </a:r>
            <a:r>
              <a:rPr lang="en-GB">
                <a:solidFill>
                  <a:srgbClr val="0041C4"/>
                </a:solidFill>
                <a:latin typeface="Arial" panose="020b0604020202020204" pitchFamily="34" charset="0"/>
                <a:cs typeface="Arial" panose="020b0604020202020204" pitchFamily="34" charset="0"/>
              </a:rPr>
              <a:t> out of two extended response questions.</a:t>
            </a:r>
          </a:p>
          <a:p>
            <a:pPr marL="989013" lvl="1" indent="-450850">
              <a:lnSpc>
                <a:spcPct val="120000"/>
              </a:lnSpc>
              <a:spcBef>
                <a:spcPts val="400"/>
              </a:spcBef>
              <a:spcAft>
                <a:spcPts val="400"/>
              </a:spcAft>
              <a:buClr>
                <a:srgbClr val="0041C4"/>
              </a:buClr>
              <a:buFont typeface="Courier New" panose="02070309020205020404" pitchFamily="49" charset="0"/>
              <a:buChar char="o"/>
              <a:defRPr/>
            </a:pPr>
            <a:r>
              <a:rPr lang="en-GB">
                <a:solidFill>
                  <a:srgbClr val="0041C4"/>
                </a:solidFill>
                <a:latin typeface="Arial" panose="020b0604020202020204" pitchFamily="34" charset="0"/>
                <a:cs typeface="Arial" panose="020b0604020202020204" pitchFamily="34" charset="0"/>
              </a:rPr>
              <a:t>The maximum score = </a:t>
            </a:r>
            <a:r>
              <a:rPr lang="en-GB">
                <a:solidFill>
                  <a:srgbClr val="FF0000"/>
                </a:solidFill>
                <a:latin typeface="Arial" panose="020b0604020202020204" pitchFamily="34" charset="0"/>
                <a:cs typeface="Arial" panose="020b0604020202020204" pitchFamily="34" charset="0"/>
              </a:rPr>
              <a:t>10 marks</a:t>
            </a:r>
            <a:r>
              <a:rPr lang="en-GB">
                <a:solidFill>
                  <a:srgbClr val="0041C4"/>
                </a:solidFill>
                <a:latin typeface="Arial" panose="020b0604020202020204" pitchFamily="34" charset="0"/>
                <a:cs typeface="Arial" panose="020b0604020202020204" pitchFamily="34" charset="0"/>
              </a:rPr>
              <a:t>.</a:t>
            </a:r>
          </a:p>
          <a:p>
            <a:pPr marL="989013" lvl="1" indent="-450850">
              <a:lnSpc>
                <a:spcPct val="120000"/>
              </a:lnSpc>
              <a:spcBef>
                <a:spcPts val="400"/>
              </a:spcBef>
              <a:spcAft>
                <a:spcPts val="400"/>
              </a:spcAft>
              <a:buClr>
                <a:srgbClr val="0041C4"/>
              </a:buClr>
              <a:buFont typeface="Courier New" panose="02070309020205020404" pitchFamily="49" charset="0"/>
              <a:buChar char="o"/>
              <a:defRPr/>
            </a:pPr>
            <a:r>
              <a:rPr lang="en-GB">
                <a:solidFill>
                  <a:srgbClr val="0041C4"/>
                </a:solidFill>
                <a:latin typeface="Arial" panose="020b0604020202020204" pitchFamily="34" charset="0"/>
                <a:cs typeface="Arial" panose="020b0604020202020204" pitchFamily="34" charset="0"/>
              </a:rPr>
              <a:t>All 5 units of the syllabus can be assessed, excluding the HL only topics.</a:t>
            </a:r>
          </a:p>
          <a:p>
            <a:pPr marL="514350" lvl="1" indent="-514350">
              <a:lnSpc>
                <a:spcPct val="120000"/>
              </a:lnSpc>
              <a:spcBef>
                <a:spcPts val="600"/>
              </a:spcBef>
              <a:spcAft>
                <a:spcPts val="600"/>
              </a:spcAft>
              <a:buClr>
                <a:srgbClr val="0041C4"/>
              </a:buClr>
              <a:buFont typeface="Wingdings" panose="05000000000000000000" pitchFamily="2" charset="2"/>
              <a:buChar char="§"/>
              <a:defRPr/>
            </a:pPr>
            <a:r>
              <a:rPr lang="en-GB">
                <a:solidFill>
                  <a:srgbClr val="0041C4"/>
                </a:solidFill>
                <a:latin typeface="Arial" panose="020b0604020202020204" pitchFamily="34" charset="0"/>
                <a:cs typeface="Arial" panose="020b0604020202020204" pitchFamily="34" charset="0"/>
              </a:rPr>
              <a:t>Duration = 1 hour 30 mins.</a:t>
            </a:r>
          </a:p>
          <a:p>
            <a:pPr marL="514350" lvl="1" indent="-514350">
              <a:lnSpc>
                <a:spcPct val="120000"/>
              </a:lnSpc>
              <a:spcBef>
                <a:spcPts val="600"/>
              </a:spcBef>
              <a:spcAft>
                <a:spcPts val="600"/>
              </a:spcAft>
              <a:buClr>
                <a:srgbClr val="0041C4"/>
              </a:buClr>
              <a:buFont typeface="Wingdings" panose="05000000000000000000" pitchFamily="2" charset="2"/>
              <a:buChar char="§"/>
              <a:defRPr/>
            </a:pPr>
            <a:r>
              <a:rPr lang="en-GB">
                <a:solidFill>
                  <a:srgbClr val="0041C4"/>
                </a:solidFill>
                <a:latin typeface="Arial" panose="020b0604020202020204" pitchFamily="34" charset="0"/>
                <a:cs typeface="Arial" panose="020b0604020202020204" pitchFamily="34" charset="0"/>
              </a:rPr>
              <a:t>The total number of marks for Paper 1 (SL and HL) = </a:t>
            </a:r>
            <a:r>
              <a:rPr lang="en-GB">
                <a:solidFill>
                  <a:srgbClr val="FF0000"/>
                </a:solidFill>
                <a:latin typeface="Arial" panose="020b0604020202020204" pitchFamily="34" charset="0"/>
                <a:cs typeface="Arial" panose="020b0604020202020204" pitchFamily="34" charset="0"/>
              </a:rPr>
              <a:t>30 marks</a:t>
            </a:r>
            <a:r>
              <a:rPr lang="en-GB">
                <a:solidFill>
                  <a:srgbClr val="0041C4"/>
                </a:solidFill>
                <a:latin typeface="Arial" panose="020b0604020202020204" pitchFamily="34" charset="0"/>
                <a:cs typeface="Arial" panose="020b0604020202020204" pitchFamily="34" charset="0"/>
              </a:rPr>
              <a:t>.</a:t>
            </a:r>
            <a:endParaRPr lang="en-GB">
              <a:solidFill>
                <a:srgbClr val="FF0000"/>
              </a:solidFill>
              <a:latin typeface="Arial" panose="020b0604020202020204" pitchFamily="34" charset="0"/>
              <a:cs typeface="Arial" panose="020b0604020202020204" pitchFamily="34" charset="0"/>
            </a:endParaRPr>
          </a:p>
          <a:p>
            <a:pPr marL="514350" lvl="1" indent="-514350">
              <a:lnSpc>
                <a:spcPct val="120000"/>
              </a:lnSpc>
              <a:spcBef>
                <a:spcPts val="600"/>
              </a:spcBef>
              <a:spcAft>
                <a:spcPts val="600"/>
              </a:spcAft>
              <a:buClr>
                <a:srgbClr val="0041C4"/>
              </a:buClr>
              <a:buFont typeface="Wingdings" panose="05000000000000000000" pitchFamily="2" charset="2"/>
              <a:buChar char="§"/>
              <a:defRPr/>
            </a:pPr>
            <a:r>
              <a:rPr lang="en-GB">
                <a:solidFill>
                  <a:srgbClr val="0041C4"/>
                </a:solidFill>
                <a:latin typeface="Arial" panose="020b0604020202020204" pitchFamily="34" charset="0"/>
                <a:cs typeface="Arial" panose="020b0604020202020204" pitchFamily="34" charset="0"/>
              </a:rPr>
              <a:t>The overall weighting of Paper 1 for SL is 35% and 25% for HL.</a:t>
            </a:r>
          </a:p>
          <a:p>
            <a:pPr marL="514350" lvl="1" indent="-514350">
              <a:lnSpc>
                <a:spcPct val="120000"/>
              </a:lnSpc>
              <a:spcBef>
                <a:spcPts val="600"/>
              </a:spcBef>
              <a:spcAft>
                <a:spcPts val="600"/>
              </a:spcAft>
              <a:buClr>
                <a:srgbClr val="0041C4"/>
              </a:buClr>
              <a:buFont typeface="Wingdings" panose="05000000000000000000" pitchFamily="2" charset="2"/>
              <a:buChar char="§"/>
              <a:defRPr/>
            </a:pPr>
            <a:endParaRPr lang="en-GB">
              <a:solidFill>
                <a:srgbClr val="0041C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214898"/>
      </p:ext>
    </p:extLst>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BDB63DE5-445A-8822-EDB5-1305A844AE76}"/>
            </a:ext>
          </a:extLst>
        </p:cNvPr>
        <p:cNvGrpSpPr/>
        <p:nvPr/>
      </p:nvGrpSpPr>
      <p:grpSpPr>
        <a:xfrm>
          <a:off x="0" y="0"/>
          <a:ext cx="0" cy="0"/>
        </a:xfrm>
      </p:grpSpPr>
      <p:sp>
        <p:nvSpPr>
          <p:cNvPr id="2" name="Title 1">
            <a:extLst>
              <a:ext uri="{FF2B5EF4-FFF2-40B4-BE49-F238E27FC236}">
                <a16:creationId xmlns:a16="http://schemas.microsoft.com/office/drawing/2014/main" id="{F5E04E1C-A7D6-873C-2373-6779D603B0B8}"/>
              </a:ext>
            </a:extLst>
          </p:cNvPr>
          <p:cNvSpPr>
            <a:spLocks noGrp="1"/>
          </p:cNvSpPr>
          <p:nvPr>
            <p:ph type="title"/>
          </p:nvPr>
        </p:nvSpPr>
        <p:spPr>
          <a:xfrm>
            <a:off x="838200" y="365125"/>
            <a:ext cx="10515600" cy="844243"/>
          </a:xfrm>
        </p:spPr>
        <p:txBody>
          <a:bodyPr>
            <a:normAutofit/>
          </a:bodyPr>
          <a:lstStyle/>
          <a:p>
            <a:r>
              <a:rPr lang="en-GB" sz="3200" b="1" kern="0">
                <a:solidFill>
                  <a:srgbClr val="0041C4"/>
                </a:solidFill>
                <a:latin typeface="Arial" panose="020b0604020202020204" pitchFamily="34" charset="0"/>
                <a:ea typeface="+mn-ea"/>
                <a:cs typeface="Arial" panose="020b0604020202020204" pitchFamily="34" charset="0"/>
              </a:rPr>
              <a:t>Pre-release statement – Before One PLC (BON)</a:t>
            </a:r>
          </a:p>
        </p:txBody>
      </p:sp>
      <p:sp>
        <p:nvSpPr>
          <p:cNvPr id="4" name="TextBox 3">
            <a:extLst>
              <a:ext uri="{FF2B5EF4-FFF2-40B4-BE49-F238E27FC236}">
                <a16:creationId xmlns:a16="http://schemas.microsoft.com/office/drawing/2014/main" id="{8B0B74A4-DDEA-CCB8-3070-59CD4D7B1366}"/>
              </a:ext>
            </a:extLst>
          </p:cNvPr>
          <p:cNvSpPr txBox="1"/>
          <p:nvPr/>
        </p:nvSpPr>
        <p:spPr>
          <a:xfrm>
            <a:off x="838201" y="1209368"/>
            <a:ext cx="10591799" cy="5016758"/>
          </a:xfrm>
          <a:prstGeom prst="rect">
            <a:avLst/>
          </a:prstGeom>
          <a:noFill/>
        </p:spPr>
        <p:txBody>
          <a:bodyPr wrap="square">
            <a:spAutoFit/>
          </a:bodyPr>
          <a:lstStyle/>
          <a:p>
            <a:pPr algn="just"/>
            <a:r>
              <a:rPr lang="en-GB" sz="2000">
                <a:solidFill>
                  <a:srgbClr val="0041C4"/>
                </a:solidFill>
                <a:latin typeface="Arial" panose="020b0604020202020204" pitchFamily="34" charset="0"/>
                <a:cs typeface="Arial" panose="020b0604020202020204" pitchFamily="34" charset="0"/>
              </a:rPr>
              <a:t>Music festivals are growing in number globally. Festivals vary in location, size, and music genre. They include commercial multiple-day events on farmland and community-led events in public-owned parks.</a:t>
            </a:r>
          </a:p>
          <a:p>
            <a:pPr algn="just"/>
            <a:r>
              <a:rPr lang="en-GB" sz="2000" i="1">
                <a:solidFill>
                  <a:srgbClr val="0041C4"/>
                </a:solidFill>
                <a:latin typeface="Arial" panose="020b0604020202020204" pitchFamily="34" charset="0"/>
                <a:cs typeface="Arial" panose="020b0604020202020204" pitchFamily="34" charset="0"/>
              </a:rPr>
              <a:t>Before One PLC (BON)</a:t>
            </a:r>
            <a:r>
              <a:rPr lang="en-GB" sz="2000">
                <a:solidFill>
                  <a:srgbClr val="0041C4"/>
                </a:solidFill>
                <a:latin typeface="Arial" panose="020b0604020202020204" pitchFamily="34" charset="0"/>
                <a:cs typeface="Arial" panose="020b0604020202020204" pitchFamily="34" charset="0"/>
              </a:rPr>
              <a:t>, a European company, has organized music festivals since 2001. In 2016, </a:t>
            </a:r>
            <a:r>
              <a:rPr lang="en-GB" sz="2000" i="1">
                <a:solidFill>
                  <a:srgbClr val="0041C4"/>
                </a:solidFill>
                <a:latin typeface="Arial" panose="020b0604020202020204" pitchFamily="34" charset="0"/>
                <a:cs typeface="Arial" panose="020b0604020202020204" pitchFamily="34" charset="0"/>
              </a:rPr>
              <a:t>BON</a:t>
            </a:r>
            <a:r>
              <a:rPr lang="en-GB" sz="2000">
                <a:solidFill>
                  <a:srgbClr val="0041C4"/>
                </a:solidFill>
                <a:latin typeface="Arial" panose="020b0604020202020204" pitchFamily="34" charset="0"/>
                <a:cs typeface="Arial" panose="020b0604020202020204" pitchFamily="34" charset="0"/>
              </a:rPr>
              <a:t> converted from a private limited company to a public limited company to raise finance for expansion. </a:t>
            </a:r>
            <a:r>
              <a:rPr lang="en-GB" sz="2000" i="1">
                <a:solidFill>
                  <a:srgbClr val="0041C4"/>
                </a:solidFill>
                <a:latin typeface="Arial" panose="020b0604020202020204" pitchFamily="34" charset="0"/>
                <a:cs typeface="Arial" panose="020b0604020202020204" pitchFamily="34" charset="0"/>
              </a:rPr>
              <a:t>BON</a:t>
            </a:r>
            <a:r>
              <a:rPr lang="en-GB" sz="2000">
                <a:solidFill>
                  <a:srgbClr val="0041C4"/>
                </a:solidFill>
                <a:latin typeface="Arial" panose="020b0604020202020204" pitchFamily="34" charset="0"/>
                <a:cs typeface="Arial" panose="020b0604020202020204" pitchFamily="34" charset="0"/>
              </a:rPr>
              <a:t> has 60 permanent employees but also relies on temporary workers and freelancers.</a:t>
            </a:r>
          </a:p>
          <a:p>
            <a:pPr algn="just"/>
            <a:r>
              <a:rPr lang="en-GB" sz="2000" i="1">
                <a:solidFill>
                  <a:srgbClr val="0041C4"/>
                </a:solidFill>
                <a:latin typeface="Arial" panose="020b0604020202020204" pitchFamily="34" charset="0"/>
                <a:cs typeface="Arial" panose="020b0604020202020204" pitchFamily="34" charset="0"/>
              </a:rPr>
              <a:t>BON</a:t>
            </a:r>
            <a:r>
              <a:rPr lang="en-GB" sz="2000">
                <a:solidFill>
                  <a:srgbClr val="0041C4"/>
                </a:solidFill>
                <a:latin typeface="Arial" panose="020b0604020202020204" pitchFamily="34" charset="0"/>
                <a:cs typeface="Arial" panose="020b0604020202020204" pitchFamily="34" charset="0"/>
              </a:rPr>
              <a:t> organizes five music festivals each year and has contracts with five farmers to use their farmland for an average fee of $100 000. </a:t>
            </a:r>
            <a:r>
              <a:rPr lang="en-GB" sz="2000" i="1">
                <a:solidFill>
                  <a:srgbClr val="0041C4"/>
                </a:solidFill>
                <a:latin typeface="Arial" panose="020b0604020202020204" pitchFamily="34" charset="0"/>
                <a:cs typeface="Arial" panose="020b0604020202020204" pitchFamily="34" charset="0"/>
              </a:rPr>
              <a:t>BON</a:t>
            </a:r>
            <a:r>
              <a:rPr lang="en-GB" sz="2000">
                <a:solidFill>
                  <a:srgbClr val="0041C4"/>
                </a:solidFill>
                <a:latin typeface="Arial" panose="020b0604020202020204" pitchFamily="34" charset="0"/>
                <a:cs typeface="Arial" panose="020b0604020202020204" pitchFamily="34" charset="0"/>
              </a:rPr>
              <a:t> must clean up after a festival at an average cost of $250 000 per festival. </a:t>
            </a:r>
            <a:r>
              <a:rPr lang="en-GB" sz="2000" i="1">
                <a:solidFill>
                  <a:srgbClr val="0041C4"/>
                </a:solidFill>
                <a:latin typeface="Arial" panose="020b0604020202020204" pitchFamily="34" charset="0"/>
                <a:cs typeface="Arial" panose="020b0604020202020204" pitchFamily="34" charset="0"/>
              </a:rPr>
              <a:t>BON’s</a:t>
            </a:r>
            <a:r>
              <a:rPr lang="en-GB" sz="2000">
                <a:solidFill>
                  <a:srgbClr val="0041C4"/>
                </a:solidFill>
                <a:latin typeface="Arial" panose="020b0604020202020204" pitchFamily="34" charset="0"/>
                <a:cs typeface="Arial" panose="020b0604020202020204" pitchFamily="34" charset="0"/>
              </a:rPr>
              <a:t> directors regard environmental sustainability as a significant challenge.</a:t>
            </a:r>
          </a:p>
          <a:p>
            <a:pPr algn="just"/>
            <a:r>
              <a:rPr lang="en-GB" sz="2000" i="1">
                <a:solidFill>
                  <a:srgbClr val="0041C4"/>
                </a:solidFill>
                <a:latin typeface="Arial" panose="020b0604020202020204" pitchFamily="34" charset="0"/>
                <a:cs typeface="Arial" panose="020b0604020202020204" pitchFamily="34" charset="0"/>
              </a:rPr>
              <a:t>BON’s</a:t>
            </a:r>
            <a:r>
              <a:rPr lang="en-GB" sz="2000">
                <a:solidFill>
                  <a:srgbClr val="0041C4"/>
                </a:solidFill>
                <a:latin typeface="Arial" panose="020b0604020202020204" pitchFamily="34" charset="0"/>
                <a:cs typeface="Arial" panose="020b0604020202020204" pitchFamily="34" charset="0"/>
              </a:rPr>
              <a:t> festival season runs from May to August. Each music festival runs from Friday to Sunday. Each festival site: </a:t>
            </a:r>
          </a:p>
          <a:p>
            <a:pPr marL="342900" indent="-342900" algn="just">
              <a:buFont typeface="Arial" panose="020b0604020202020204" pitchFamily="34" charset="0"/>
              <a:buChar char="•"/>
            </a:pPr>
            <a:r>
              <a:rPr lang="en-GB" sz="2000">
                <a:solidFill>
                  <a:srgbClr val="0041C4"/>
                </a:solidFill>
                <a:latin typeface="Arial" panose="020b0604020202020204" pitchFamily="34" charset="0"/>
                <a:cs typeface="Arial" panose="020b0604020202020204" pitchFamily="34" charset="0"/>
              </a:rPr>
              <a:t>takes two weeks to set up and one week to dismantle.</a:t>
            </a:r>
          </a:p>
          <a:p>
            <a:pPr marL="342900" indent="-342900" algn="just">
              <a:buFont typeface="Arial" panose="020b0604020202020204" pitchFamily="34" charset="0"/>
              <a:buChar char="•"/>
            </a:pPr>
            <a:r>
              <a:rPr lang="en-GB" sz="2000">
                <a:solidFill>
                  <a:srgbClr val="0041C4"/>
                </a:solidFill>
                <a:latin typeface="Arial" panose="020b0604020202020204" pitchFamily="34" charset="0"/>
                <a:cs typeface="Arial" panose="020b0604020202020204" pitchFamily="34" charset="0"/>
              </a:rPr>
              <a:t>requires security fencing, 60 stages, enough space for camping, 3000 toilets, and 25 000 waste bins.</a:t>
            </a:r>
          </a:p>
        </p:txBody>
      </p:sp>
      <p:sp>
        <p:nvSpPr>
          <p:cNvPr id="5" name="TextBox 4">
            <a:extLst>
              <a:ext uri="{FF2B5EF4-FFF2-40B4-BE49-F238E27FC236}">
                <a16:creationId xmlns:a16="http://schemas.microsoft.com/office/drawing/2014/main" id="{AD33543D-6645-F8B2-939B-4877914FDC32}"/>
              </a:ext>
            </a:extLst>
          </p:cNvPr>
          <p:cNvSpPr txBox="1"/>
          <p:nvPr/>
        </p:nvSpPr>
        <p:spPr>
          <a:xfrm>
            <a:off x="2039035" y="6180612"/>
            <a:ext cx="8190129" cy="338554"/>
          </a:xfrm>
          <a:prstGeom prst="rect">
            <a:avLst/>
          </a:prstGeom>
          <a:noFill/>
        </p:spPr>
        <p:txBody>
          <a:bodyPr wrap="square">
            <a:spAutoFit/>
          </a:bodyPr>
          <a:lstStyle/>
          <a:p>
            <a:pPr algn="ctr"/>
            <a:r>
              <a:rPr lang="en-GB" sz="1600">
                <a:solidFill>
                  <a:srgbClr val="FF0000"/>
                </a:solidFill>
                <a:latin typeface="Arial" panose="020b0604020202020204" pitchFamily="34" charset="0"/>
                <a:cs typeface="Arial" panose="020b0604020202020204" pitchFamily="34" charset="0"/>
              </a:rPr>
              <a:t>Try to find at least 10 key terms from the case study (there are at least 14)</a:t>
            </a:r>
          </a:p>
        </p:txBody>
      </p:sp>
    </p:spTree>
    <p:extLst>
      <p:ext uri="{BB962C8B-B14F-4D97-AF65-F5344CB8AC3E}">
        <p14:creationId xmlns:p14="http://schemas.microsoft.com/office/powerpoint/2010/main" val="1699128576"/>
      </p:ext>
    </p:ext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5E401965-DCDD-4F76-85F3-C69E1616DC8F}"/>
              </a:ext>
            </a:extLst>
          </p:cNvPr>
          <p:cNvSpPr>
            <a:spLocks noGrp="1"/>
          </p:cNvSpPr>
          <p:nvPr>
            <p:ph type="title"/>
          </p:nvPr>
        </p:nvSpPr>
        <p:spPr>
          <a:xfrm>
            <a:off x="838200" y="365125"/>
            <a:ext cx="10515600" cy="844243"/>
          </a:xfrm>
        </p:spPr>
        <p:txBody>
          <a:bodyPr>
            <a:normAutofit/>
          </a:bodyPr>
          <a:lstStyle/>
          <a:p>
            <a:r>
              <a:rPr lang="en-GB" sz="3200" b="1" kern="0">
                <a:solidFill>
                  <a:srgbClr val="0041C4"/>
                </a:solidFill>
                <a:latin typeface="Arial" panose="020b0604020202020204" pitchFamily="34" charset="0"/>
                <a:ea typeface="+mn-ea"/>
                <a:cs typeface="Arial" panose="020b0604020202020204" pitchFamily="34" charset="0"/>
              </a:rPr>
              <a:t>Pre-release statement – Before One PLC (BON)</a:t>
            </a:r>
          </a:p>
        </p:txBody>
      </p:sp>
      <p:sp>
        <p:nvSpPr>
          <p:cNvPr id="4" name="TextBox 3">
            <a:extLst>
              <a:ext uri="{FF2B5EF4-FFF2-40B4-BE49-F238E27FC236}">
                <a16:creationId xmlns:a16="http://schemas.microsoft.com/office/drawing/2014/main" id="{AEDF0C22-755F-746F-CD3B-BD12C4C3370E}"/>
              </a:ext>
            </a:extLst>
          </p:cNvPr>
          <p:cNvSpPr txBox="1"/>
          <p:nvPr/>
        </p:nvSpPr>
        <p:spPr>
          <a:xfrm>
            <a:off x="838201" y="1209368"/>
            <a:ext cx="10591799" cy="5016758"/>
          </a:xfrm>
          <a:prstGeom prst="rect">
            <a:avLst/>
          </a:prstGeom>
          <a:noFill/>
        </p:spPr>
        <p:txBody>
          <a:bodyPr wrap="square">
            <a:spAutoFit/>
          </a:bodyPr>
          <a:lstStyle/>
          <a:p>
            <a:pPr algn="just"/>
            <a:r>
              <a:rPr lang="en-GB" sz="2000">
                <a:solidFill>
                  <a:srgbClr val="0041C4"/>
                </a:solidFill>
                <a:latin typeface="Arial" panose="020b0604020202020204" pitchFamily="34" charset="0"/>
                <a:cs typeface="Arial" panose="020b0604020202020204" pitchFamily="34" charset="0"/>
              </a:rPr>
              <a:t>Music festivals are growing in number globally. Festivals vary in </a:t>
            </a:r>
            <a:r>
              <a:rPr lang="en-GB" sz="2000" b="1">
                <a:solidFill>
                  <a:srgbClr val="FF0000"/>
                </a:solidFill>
                <a:latin typeface="Arial" panose="020b0604020202020204" pitchFamily="34" charset="0"/>
                <a:cs typeface="Arial" panose="020b0604020202020204" pitchFamily="34" charset="0"/>
              </a:rPr>
              <a:t>location</a:t>
            </a:r>
            <a:r>
              <a:rPr lang="en-GB" sz="2000">
                <a:solidFill>
                  <a:srgbClr val="0041C4"/>
                </a:solidFill>
                <a:latin typeface="Arial" panose="020b0604020202020204" pitchFamily="34" charset="0"/>
                <a:cs typeface="Arial" panose="020b0604020202020204" pitchFamily="34" charset="0"/>
              </a:rPr>
              <a:t>, size, and music genre. They include commercial multiple-day events on farmland and community-led events in public-owned parks.</a:t>
            </a:r>
          </a:p>
          <a:p>
            <a:pPr algn="just"/>
            <a:r>
              <a:rPr lang="en-GB" sz="2000" i="1">
                <a:solidFill>
                  <a:srgbClr val="0041C4"/>
                </a:solidFill>
                <a:latin typeface="Arial" panose="020b0604020202020204" pitchFamily="34" charset="0"/>
                <a:cs typeface="Arial" panose="020b0604020202020204" pitchFamily="34" charset="0"/>
              </a:rPr>
              <a:t>Before One PLC (BON)</a:t>
            </a:r>
            <a:r>
              <a:rPr lang="en-GB" sz="2000">
                <a:solidFill>
                  <a:srgbClr val="0041C4"/>
                </a:solidFill>
                <a:latin typeface="Arial" panose="020b0604020202020204" pitchFamily="34" charset="0"/>
                <a:cs typeface="Arial" panose="020b0604020202020204" pitchFamily="34" charset="0"/>
              </a:rPr>
              <a:t>, a European </a:t>
            </a:r>
            <a:r>
              <a:rPr lang="en-GB" sz="2000" b="1">
                <a:solidFill>
                  <a:srgbClr val="FF0000"/>
                </a:solidFill>
                <a:latin typeface="Arial" panose="020b0604020202020204" pitchFamily="34" charset="0"/>
                <a:cs typeface="Arial" panose="020b0604020202020204" pitchFamily="34" charset="0"/>
              </a:rPr>
              <a:t>company</a:t>
            </a:r>
            <a:r>
              <a:rPr lang="en-GB" sz="2000">
                <a:solidFill>
                  <a:srgbClr val="0041C4"/>
                </a:solidFill>
                <a:latin typeface="Arial" panose="020b0604020202020204" pitchFamily="34" charset="0"/>
                <a:cs typeface="Arial" panose="020b0604020202020204" pitchFamily="34" charset="0"/>
              </a:rPr>
              <a:t>, has organized music festivals since 2001. In 2016, BON converted from a </a:t>
            </a:r>
            <a:r>
              <a:rPr lang="en-GB" sz="2000" b="1">
                <a:solidFill>
                  <a:srgbClr val="FF0000"/>
                </a:solidFill>
                <a:latin typeface="Arial" panose="020b0604020202020204" pitchFamily="34" charset="0"/>
                <a:cs typeface="Arial" panose="020b0604020202020204" pitchFamily="34" charset="0"/>
              </a:rPr>
              <a:t>private</a:t>
            </a:r>
            <a:r>
              <a:rPr lang="en-GB" sz="2000" b="1">
                <a:solidFill>
                  <a:srgbClr val="0041C4"/>
                </a:solidFill>
                <a:latin typeface="Arial" panose="020b0604020202020204" pitchFamily="34" charset="0"/>
                <a:cs typeface="Arial" panose="020b0604020202020204" pitchFamily="34" charset="0"/>
              </a:rPr>
              <a:t> </a:t>
            </a:r>
            <a:r>
              <a:rPr lang="en-GB" sz="2000" b="1">
                <a:solidFill>
                  <a:srgbClr val="FF0000"/>
                </a:solidFill>
                <a:latin typeface="Arial" panose="020b0604020202020204" pitchFamily="34" charset="0"/>
                <a:cs typeface="Arial" panose="020b0604020202020204" pitchFamily="34" charset="0"/>
              </a:rPr>
              <a:t>limited</a:t>
            </a:r>
            <a:r>
              <a:rPr lang="en-GB" sz="2000" b="1">
                <a:solidFill>
                  <a:srgbClr val="0041C4"/>
                </a:solidFill>
                <a:latin typeface="Arial" panose="020b0604020202020204" pitchFamily="34" charset="0"/>
                <a:cs typeface="Arial" panose="020b0604020202020204" pitchFamily="34" charset="0"/>
              </a:rPr>
              <a:t> </a:t>
            </a:r>
            <a:r>
              <a:rPr lang="en-GB" sz="2000" b="1">
                <a:solidFill>
                  <a:srgbClr val="FF0000"/>
                </a:solidFill>
                <a:latin typeface="Arial" panose="020b0604020202020204" pitchFamily="34" charset="0"/>
                <a:cs typeface="Arial" panose="020b0604020202020204" pitchFamily="34" charset="0"/>
              </a:rPr>
              <a:t>company</a:t>
            </a:r>
            <a:r>
              <a:rPr lang="en-GB" sz="2000" b="1">
                <a:solidFill>
                  <a:srgbClr val="0041C4"/>
                </a:solidFill>
                <a:latin typeface="Arial" panose="020b0604020202020204" pitchFamily="34" charset="0"/>
                <a:cs typeface="Arial" panose="020b0604020202020204" pitchFamily="34" charset="0"/>
              </a:rPr>
              <a:t> </a:t>
            </a:r>
            <a:r>
              <a:rPr lang="en-GB" sz="2000">
                <a:solidFill>
                  <a:srgbClr val="0041C4"/>
                </a:solidFill>
                <a:latin typeface="Arial" panose="020b0604020202020204" pitchFamily="34" charset="0"/>
                <a:cs typeface="Arial" panose="020b0604020202020204" pitchFamily="34" charset="0"/>
              </a:rPr>
              <a:t>to a </a:t>
            </a:r>
            <a:r>
              <a:rPr lang="en-GB" sz="2000" b="1">
                <a:solidFill>
                  <a:srgbClr val="FF0000"/>
                </a:solidFill>
                <a:latin typeface="Arial" panose="020b0604020202020204" pitchFamily="34" charset="0"/>
                <a:cs typeface="Arial" panose="020b0604020202020204" pitchFamily="34" charset="0"/>
              </a:rPr>
              <a:t>public limited company </a:t>
            </a:r>
            <a:r>
              <a:rPr lang="en-GB" sz="2000">
                <a:solidFill>
                  <a:srgbClr val="0041C4"/>
                </a:solidFill>
                <a:latin typeface="Arial" panose="020b0604020202020204" pitchFamily="34" charset="0"/>
                <a:cs typeface="Arial" panose="020b0604020202020204" pitchFamily="34" charset="0"/>
              </a:rPr>
              <a:t>to raise </a:t>
            </a:r>
            <a:r>
              <a:rPr lang="en-GB" sz="2000" b="1">
                <a:solidFill>
                  <a:srgbClr val="FF0000"/>
                </a:solidFill>
                <a:latin typeface="Arial" panose="020b0604020202020204" pitchFamily="34" charset="0"/>
                <a:cs typeface="Arial" panose="020b0604020202020204" pitchFamily="34" charset="0"/>
              </a:rPr>
              <a:t>finance</a:t>
            </a:r>
            <a:r>
              <a:rPr lang="en-GB" sz="2000">
                <a:solidFill>
                  <a:srgbClr val="0041C4"/>
                </a:solidFill>
                <a:latin typeface="Arial" panose="020b0604020202020204" pitchFamily="34" charset="0"/>
                <a:cs typeface="Arial" panose="020b0604020202020204" pitchFamily="34" charset="0"/>
              </a:rPr>
              <a:t> for </a:t>
            </a:r>
            <a:r>
              <a:rPr lang="en-GB" sz="2000" b="1">
                <a:solidFill>
                  <a:srgbClr val="FF0000"/>
                </a:solidFill>
                <a:latin typeface="Arial" panose="020b0604020202020204" pitchFamily="34" charset="0"/>
                <a:cs typeface="Arial" panose="020b0604020202020204" pitchFamily="34" charset="0"/>
              </a:rPr>
              <a:t>expansion</a:t>
            </a:r>
            <a:r>
              <a:rPr lang="en-GB" sz="2000">
                <a:solidFill>
                  <a:srgbClr val="0041C4"/>
                </a:solidFill>
                <a:latin typeface="Arial" panose="020b0604020202020204" pitchFamily="34" charset="0"/>
                <a:cs typeface="Arial" panose="020b0604020202020204" pitchFamily="34" charset="0"/>
              </a:rPr>
              <a:t>. </a:t>
            </a:r>
            <a:r>
              <a:rPr lang="en-GB" sz="2000" i="1">
                <a:solidFill>
                  <a:srgbClr val="0041C4"/>
                </a:solidFill>
                <a:latin typeface="Arial" panose="020b0604020202020204" pitchFamily="34" charset="0"/>
                <a:cs typeface="Arial" panose="020b0604020202020204" pitchFamily="34" charset="0"/>
              </a:rPr>
              <a:t>BON</a:t>
            </a:r>
            <a:r>
              <a:rPr lang="en-GB" sz="2000">
                <a:solidFill>
                  <a:srgbClr val="0041C4"/>
                </a:solidFill>
                <a:latin typeface="Arial" panose="020b0604020202020204" pitchFamily="34" charset="0"/>
                <a:cs typeface="Arial" panose="020b0604020202020204" pitchFamily="34" charset="0"/>
              </a:rPr>
              <a:t> has 60 permanent </a:t>
            </a:r>
            <a:r>
              <a:rPr lang="en-GB" sz="2000" b="1">
                <a:solidFill>
                  <a:srgbClr val="FF0000"/>
                </a:solidFill>
                <a:latin typeface="Arial" panose="020b0604020202020204" pitchFamily="34" charset="0"/>
                <a:cs typeface="Arial" panose="020b0604020202020204" pitchFamily="34" charset="0"/>
              </a:rPr>
              <a:t>employees</a:t>
            </a:r>
            <a:r>
              <a:rPr lang="en-GB" sz="2000">
                <a:solidFill>
                  <a:srgbClr val="0041C4"/>
                </a:solidFill>
                <a:latin typeface="Arial" panose="020b0604020202020204" pitchFamily="34" charset="0"/>
                <a:cs typeface="Arial" panose="020b0604020202020204" pitchFamily="34" charset="0"/>
              </a:rPr>
              <a:t> but also relies on </a:t>
            </a:r>
            <a:r>
              <a:rPr lang="en-GB" sz="2000" b="1">
                <a:solidFill>
                  <a:srgbClr val="FF0000"/>
                </a:solidFill>
                <a:latin typeface="Arial" panose="020b0604020202020204" pitchFamily="34" charset="0"/>
                <a:cs typeface="Arial" panose="020b0604020202020204" pitchFamily="34" charset="0"/>
              </a:rPr>
              <a:t>temporary workers </a:t>
            </a:r>
            <a:r>
              <a:rPr lang="en-GB" sz="2000">
                <a:solidFill>
                  <a:srgbClr val="0041C4"/>
                </a:solidFill>
                <a:latin typeface="Arial" panose="020b0604020202020204" pitchFamily="34" charset="0"/>
                <a:cs typeface="Arial" panose="020b0604020202020204" pitchFamily="34" charset="0"/>
              </a:rPr>
              <a:t>and </a:t>
            </a:r>
            <a:r>
              <a:rPr lang="en-GB" sz="2000" b="1">
                <a:solidFill>
                  <a:srgbClr val="FF0000"/>
                </a:solidFill>
                <a:latin typeface="Arial" panose="020b0604020202020204" pitchFamily="34" charset="0"/>
                <a:cs typeface="Arial" panose="020b0604020202020204" pitchFamily="34" charset="0"/>
              </a:rPr>
              <a:t>freelancers</a:t>
            </a:r>
            <a:r>
              <a:rPr lang="en-GB" sz="2000">
                <a:solidFill>
                  <a:srgbClr val="0041C4"/>
                </a:solidFill>
                <a:latin typeface="Arial" panose="020b0604020202020204" pitchFamily="34" charset="0"/>
                <a:cs typeface="Arial" panose="020b0604020202020204" pitchFamily="34" charset="0"/>
              </a:rPr>
              <a:t>.</a:t>
            </a:r>
          </a:p>
          <a:p>
            <a:pPr algn="just"/>
            <a:r>
              <a:rPr lang="en-GB" sz="2000" i="1">
                <a:solidFill>
                  <a:srgbClr val="0041C4"/>
                </a:solidFill>
                <a:latin typeface="Arial" panose="020b0604020202020204" pitchFamily="34" charset="0"/>
                <a:cs typeface="Arial" panose="020b0604020202020204" pitchFamily="34" charset="0"/>
              </a:rPr>
              <a:t>BON</a:t>
            </a:r>
            <a:r>
              <a:rPr lang="en-GB" sz="2000">
                <a:solidFill>
                  <a:srgbClr val="0041C4"/>
                </a:solidFill>
                <a:latin typeface="Arial" panose="020b0604020202020204" pitchFamily="34" charset="0"/>
                <a:cs typeface="Arial" panose="020b0604020202020204" pitchFamily="34" charset="0"/>
              </a:rPr>
              <a:t> organizes five music festivals each year and has </a:t>
            </a:r>
            <a:r>
              <a:rPr lang="en-GB" sz="2000" b="1">
                <a:solidFill>
                  <a:srgbClr val="0041C4"/>
                </a:solidFill>
                <a:latin typeface="Arial" panose="020b0604020202020204" pitchFamily="34" charset="0"/>
                <a:cs typeface="Arial" panose="020b0604020202020204" pitchFamily="34" charset="0"/>
              </a:rPr>
              <a:t>contracts</a:t>
            </a:r>
            <a:r>
              <a:rPr lang="en-GB" sz="2000">
                <a:solidFill>
                  <a:srgbClr val="0041C4"/>
                </a:solidFill>
                <a:latin typeface="Arial" panose="020b0604020202020204" pitchFamily="34" charset="0"/>
                <a:cs typeface="Arial" panose="020b0604020202020204" pitchFamily="34" charset="0"/>
              </a:rPr>
              <a:t> with five farmers to use their farmland for an average </a:t>
            </a:r>
            <a:r>
              <a:rPr lang="en-GB" sz="2000" b="1">
                <a:solidFill>
                  <a:srgbClr val="FF0000"/>
                </a:solidFill>
                <a:latin typeface="Arial" panose="020b0604020202020204" pitchFamily="34" charset="0"/>
                <a:cs typeface="Arial" panose="020b0604020202020204" pitchFamily="34" charset="0"/>
              </a:rPr>
              <a:t>fee</a:t>
            </a:r>
            <a:r>
              <a:rPr lang="en-GB" sz="2000">
                <a:solidFill>
                  <a:srgbClr val="0041C4"/>
                </a:solidFill>
                <a:latin typeface="Arial" panose="020b0604020202020204" pitchFamily="34" charset="0"/>
                <a:cs typeface="Arial" panose="020b0604020202020204" pitchFamily="34" charset="0"/>
              </a:rPr>
              <a:t> of $100 000. </a:t>
            </a:r>
            <a:r>
              <a:rPr lang="en-GB" sz="2000" i="1">
                <a:solidFill>
                  <a:srgbClr val="0041C4"/>
                </a:solidFill>
                <a:latin typeface="Arial" panose="020b0604020202020204" pitchFamily="34" charset="0"/>
                <a:cs typeface="Arial" panose="020b0604020202020204" pitchFamily="34" charset="0"/>
              </a:rPr>
              <a:t>BON</a:t>
            </a:r>
            <a:r>
              <a:rPr lang="en-GB" sz="2000">
                <a:solidFill>
                  <a:srgbClr val="0041C4"/>
                </a:solidFill>
                <a:latin typeface="Arial" panose="020b0604020202020204" pitchFamily="34" charset="0"/>
                <a:cs typeface="Arial" panose="020b0604020202020204" pitchFamily="34" charset="0"/>
              </a:rPr>
              <a:t> must clean up after a festival at an </a:t>
            </a:r>
            <a:r>
              <a:rPr lang="en-GB" sz="2000" b="1">
                <a:solidFill>
                  <a:srgbClr val="FF0000"/>
                </a:solidFill>
                <a:latin typeface="Arial" panose="020b0604020202020204" pitchFamily="34" charset="0"/>
                <a:cs typeface="Arial" panose="020b0604020202020204" pitchFamily="34" charset="0"/>
              </a:rPr>
              <a:t>average cost </a:t>
            </a:r>
            <a:r>
              <a:rPr lang="en-GB" sz="2000">
                <a:solidFill>
                  <a:srgbClr val="0041C4"/>
                </a:solidFill>
                <a:latin typeface="Arial" panose="020b0604020202020204" pitchFamily="34" charset="0"/>
                <a:cs typeface="Arial" panose="020b0604020202020204" pitchFamily="34" charset="0"/>
              </a:rPr>
              <a:t>of $250 000 per festival. </a:t>
            </a:r>
            <a:r>
              <a:rPr lang="en-GB" sz="2000" i="1">
                <a:solidFill>
                  <a:srgbClr val="0041C4"/>
                </a:solidFill>
                <a:latin typeface="Arial" panose="020b0604020202020204" pitchFamily="34" charset="0"/>
                <a:cs typeface="Arial" panose="020b0604020202020204" pitchFamily="34" charset="0"/>
              </a:rPr>
              <a:t>BON’s</a:t>
            </a:r>
            <a:r>
              <a:rPr lang="en-GB" sz="2000">
                <a:solidFill>
                  <a:srgbClr val="0041C4"/>
                </a:solidFill>
                <a:latin typeface="Arial" panose="020b0604020202020204" pitchFamily="34" charset="0"/>
                <a:cs typeface="Arial" panose="020b0604020202020204" pitchFamily="34" charset="0"/>
              </a:rPr>
              <a:t> </a:t>
            </a:r>
            <a:r>
              <a:rPr lang="en-GB" sz="2000" b="1">
                <a:solidFill>
                  <a:srgbClr val="FF0000"/>
                </a:solidFill>
                <a:latin typeface="Arial" panose="020b0604020202020204" pitchFamily="34" charset="0"/>
                <a:cs typeface="Arial" panose="020b0604020202020204" pitchFamily="34" charset="0"/>
              </a:rPr>
              <a:t>directors</a:t>
            </a:r>
            <a:r>
              <a:rPr lang="en-GB" sz="2000">
                <a:solidFill>
                  <a:srgbClr val="0041C4"/>
                </a:solidFill>
                <a:latin typeface="Arial" panose="020b0604020202020204" pitchFamily="34" charset="0"/>
                <a:cs typeface="Arial" panose="020b0604020202020204" pitchFamily="34" charset="0"/>
              </a:rPr>
              <a:t> regard </a:t>
            </a:r>
            <a:r>
              <a:rPr lang="en-GB" sz="2000" b="1">
                <a:solidFill>
                  <a:srgbClr val="FF0000"/>
                </a:solidFill>
                <a:latin typeface="Arial" panose="020b0604020202020204" pitchFamily="34" charset="0"/>
                <a:cs typeface="Arial" panose="020b0604020202020204" pitchFamily="34" charset="0"/>
              </a:rPr>
              <a:t>environmental sustainability</a:t>
            </a:r>
            <a:r>
              <a:rPr lang="en-GB" sz="2000">
                <a:solidFill>
                  <a:srgbClr val="0041C4"/>
                </a:solidFill>
                <a:latin typeface="Arial" panose="020b0604020202020204" pitchFamily="34" charset="0"/>
                <a:cs typeface="Arial" panose="020b0604020202020204" pitchFamily="34" charset="0"/>
              </a:rPr>
              <a:t> as a significant </a:t>
            </a:r>
            <a:r>
              <a:rPr lang="en-GB" sz="2000" b="1">
                <a:solidFill>
                  <a:srgbClr val="FF0000"/>
                </a:solidFill>
                <a:latin typeface="Arial" panose="020b0604020202020204" pitchFamily="34" charset="0"/>
                <a:cs typeface="Arial" panose="020b0604020202020204" pitchFamily="34" charset="0"/>
              </a:rPr>
              <a:t>challenge</a:t>
            </a:r>
            <a:r>
              <a:rPr lang="en-GB" sz="2000">
                <a:solidFill>
                  <a:srgbClr val="0041C4"/>
                </a:solidFill>
                <a:latin typeface="Arial" panose="020b0604020202020204" pitchFamily="34" charset="0"/>
                <a:cs typeface="Arial" panose="020b0604020202020204" pitchFamily="34" charset="0"/>
              </a:rPr>
              <a:t>.</a:t>
            </a:r>
          </a:p>
          <a:p>
            <a:pPr algn="just"/>
            <a:r>
              <a:rPr lang="en-GB" sz="2000" i="1">
                <a:solidFill>
                  <a:srgbClr val="0041C4"/>
                </a:solidFill>
                <a:latin typeface="Arial" panose="020b0604020202020204" pitchFamily="34" charset="0"/>
                <a:cs typeface="Arial" panose="020b0604020202020204" pitchFamily="34" charset="0"/>
              </a:rPr>
              <a:t>BON’s</a:t>
            </a:r>
            <a:r>
              <a:rPr lang="en-GB" sz="2000">
                <a:solidFill>
                  <a:srgbClr val="0041C4"/>
                </a:solidFill>
                <a:latin typeface="Arial" panose="020b0604020202020204" pitchFamily="34" charset="0"/>
                <a:cs typeface="Arial" panose="020b0604020202020204" pitchFamily="34" charset="0"/>
              </a:rPr>
              <a:t> festival season runs from May to August. Each music festival runs from Friday to Sunday. Each festival site: </a:t>
            </a:r>
          </a:p>
          <a:p>
            <a:pPr marL="342900" indent="-342900" algn="just">
              <a:buFont typeface="Arial" panose="020b0604020202020204" pitchFamily="34" charset="0"/>
              <a:buChar char="•"/>
            </a:pPr>
            <a:r>
              <a:rPr lang="en-GB" sz="2000">
                <a:solidFill>
                  <a:srgbClr val="0041C4"/>
                </a:solidFill>
                <a:latin typeface="Arial" panose="020b0604020202020204" pitchFamily="34" charset="0"/>
                <a:cs typeface="Arial" panose="020b0604020202020204" pitchFamily="34" charset="0"/>
              </a:rPr>
              <a:t>takes two weeks to set up and one week to dismantle.</a:t>
            </a:r>
          </a:p>
          <a:p>
            <a:pPr marL="342900" indent="-342900" algn="just">
              <a:buFont typeface="Arial" panose="020b0604020202020204" pitchFamily="34" charset="0"/>
              <a:buChar char="•"/>
            </a:pPr>
            <a:r>
              <a:rPr lang="en-GB" sz="2000">
                <a:solidFill>
                  <a:srgbClr val="0041C4"/>
                </a:solidFill>
                <a:latin typeface="Arial" panose="020b0604020202020204" pitchFamily="34" charset="0"/>
                <a:cs typeface="Arial" panose="020b0604020202020204" pitchFamily="34" charset="0"/>
              </a:rPr>
              <a:t>requires security fencing, 60 stages, enough space for camping, 3000 toilets, and 25 000 waste bins. </a:t>
            </a:r>
          </a:p>
        </p:txBody>
      </p:sp>
    </p:spTree>
    <p:extLst>
      <p:ext uri="{BB962C8B-B14F-4D97-AF65-F5344CB8AC3E}">
        <p14:creationId xmlns:p14="http://schemas.microsoft.com/office/powerpoint/2010/main" val="785149294"/>
      </p:ext>
    </p:ext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3DB4BA04-EDFD-4948-43DF-09ACA67CB78F}"/>
            </a:ext>
          </a:extLst>
        </p:cNvPr>
        <p:cNvGrpSpPr/>
        <p:nvPr/>
      </p:nvGrpSpPr>
      <p:grpSpPr>
        <a:xfrm>
          <a:off x="0" y="0"/>
          <a:ext cx="0" cy="0"/>
        </a:xfrm>
      </p:grpSpPr>
      <p:pic>
        <p:nvPicPr>
          <p:cNvPr id="2" name="Picture 1"/>
          <p:cNvPicPr>
            <a:picLocks noChangeAspect="1"/>
          </p:cNvPicPr>
          <p:nvPr/>
        </p:nvPicPr>
        <p:blipFill>
          <a:blip r:embed="rId3"/>
          <a:stretch>
            <a:fillRect/>
          </a:stretch>
        </p:blipFill>
        <p:spPr>
          <a:xfrm>
            <a:off x="10161820" y="365126"/>
            <a:ext cx="1624902" cy="1932026"/>
          </a:xfrm>
          <a:prstGeom prst="rect">
            <a:avLst/>
          </a:prstGeom>
        </p:spPr>
      </p:pic>
      <p:sp>
        <p:nvSpPr>
          <p:cNvPr id="3" name="Content Placeholder 2">
            <a:extLst>
              <a:ext uri="{FF2B5EF4-FFF2-40B4-BE49-F238E27FC236}">
                <a16:creationId xmlns:a16="http://schemas.microsoft.com/office/drawing/2014/main" id="{6E47A6F8-C281-EB85-9CD6-B01C8A07BDBE}"/>
              </a:ext>
            </a:extLst>
          </p:cNvPr>
          <p:cNvSpPr>
            <a:spLocks noGrp="1"/>
          </p:cNvSpPr>
          <p:nvPr>
            <p:ph idx="1"/>
          </p:nvPr>
        </p:nvSpPr>
        <p:spPr>
          <a:xfrm>
            <a:off x="838200" y="1216058"/>
            <a:ext cx="9532434" cy="5236589"/>
          </a:xfrm>
        </p:spPr>
        <p:txBody>
          <a:bodyPr>
            <a:normAutofit/>
          </a:bodyPr>
          <a:lstStyle/>
          <a:p>
            <a:pPr marL="0" lvl="1" indent="0">
              <a:lnSpc>
                <a:spcPct val="100000"/>
              </a:lnSpc>
              <a:spcBef>
                <a:spcPts val="1200"/>
              </a:spcBef>
              <a:spcAft>
                <a:spcPts val="1200"/>
              </a:spcAft>
              <a:buClr>
                <a:srgbClr val="0041C4"/>
              </a:buClr>
              <a:buNone/>
              <a:defRPr/>
            </a:pPr>
            <a:r>
              <a:rPr lang="en-HK" sz="2600">
                <a:solidFill>
                  <a:srgbClr val="0041C4"/>
                </a:solidFill>
                <a:latin typeface="Arial" panose="020b0604020202020204" pitchFamily="34" charset="0"/>
                <a:cs typeface="Arial" panose="020b0604020202020204" pitchFamily="34" charset="0"/>
              </a:rPr>
              <a:t>Identify and define all the </a:t>
            </a:r>
            <a:r>
              <a:rPr lang="en-HK" sz="2600" b="1">
                <a:solidFill>
                  <a:srgbClr val="0041C4"/>
                </a:solidFill>
                <a:latin typeface="Arial" panose="020b0604020202020204" pitchFamily="34" charset="0"/>
                <a:cs typeface="Arial" panose="020b0604020202020204" pitchFamily="34" charset="0"/>
              </a:rPr>
              <a:t>key terms </a:t>
            </a:r>
            <a:r>
              <a:rPr lang="en-HK" sz="2600">
                <a:solidFill>
                  <a:srgbClr val="0041C4"/>
                </a:solidFill>
                <a:latin typeface="Arial" panose="020b0604020202020204" pitchFamily="34" charset="0"/>
                <a:cs typeface="Arial" panose="020b0604020202020204" pitchFamily="34" charset="0"/>
              </a:rPr>
              <a:t>from the pre-release statement.</a:t>
            </a:r>
            <a:endParaRPr lang="en-HK" sz="2600" b="1">
              <a:solidFill>
                <a:srgbClr val="0041C4"/>
              </a:solidFill>
              <a:latin typeface="Arial" panose="020b0604020202020204" pitchFamily="34" charset="0"/>
              <a:cs typeface="Arial" panose="020b0604020202020204" pitchFamily="34" charset="0"/>
            </a:endParaRPr>
          </a:p>
          <a:p>
            <a:pPr marL="514350" lvl="1" indent="-514350">
              <a:lnSpc>
                <a:spcPct val="100000"/>
              </a:lnSpc>
              <a:spcBef>
                <a:spcPts val="1200"/>
              </a:spcBef>
              <a:spcAft>
                <a:spcPts val="1200"/>
              </a:spcAft>
              <a:buClr>
                <a:srgbClr val="0041C4"/>
              </a:buClr>
              <a:buFont typeface="Wingdings" panose="05000000000000000000" pitchFamily="2" charset="2"/>
              <a:buChar char="§"/>
              <a:defRPr/>
            </a:pPr>
            <a:r>
              <a:rPr lang="en-US" sz="2600">
                <a:solidFill>
                  <a:srgbClr val="0041C4"/>
                </a:solidFill>
                <a:latin typeface="Arial" panose="020b0604020202020204" pitchFamily="34" charset="0"/>
                <a:cs typeface="Arial" panose="020b0604020202020204" pitchFamily="34" charset="0"/>
              </a:rPr>
              <a:t>Key terms can be explicitly tested in the Paper 1 exam</a:t>
            </a:r>
          </a:p>
          <a:p>
            <a:pPr marL="514350" lvl="1" indent="-514350">
              <a:lnSpc>
                <a:spcPct val="100000"/>
              </a:lnSpc>
              <a:spcBef>
                <a:spcPts val="1200"/>
              </a:spcBef>
              <a:spcAft>
                <a:spcPts val="1200"/>
              </a:spcAft>
              <a:buClr>
                <a:srgbClr val="0041C4"/>
              </a:buClr>
              <a:buFont typeface="Wingdings" panose="05000000000000000000" pitchFamily="2" charset="2"/>
              <a:buChar char="§"/>
              <a:defRPr/>
            </a:pPr>
            <a:r>
              <a:rPr lang="en-GB" sz="2600">
                <a:solidFill>
                  <a:srgbClr val="0041C4"/>
                </a:solidFill>
                <a:latin typeface="Arial" panose="020b0604020202020204" pitchFamily="34" charset="0"/>
                <a:cs typeface="Arial" panose="020b0604020202020204" pitchFamily="34" charset="0"/>
              </a:rPr>
              <a:t>Highlight all possible key terms.</a:t>
            </a:r>
          </a:p>
          <a:p>
            <a:pPr marL="514350" lvl="1" indent="-514350">
              <a:lnSpc>
                <a:spcPct val="100000"/>
              </a:lnSpc>
              <a:spcBef>
                <a:spcPts val="1200"/>
              </a:spcBef>
              <a:spcAft>
                <a:spcPts val="1200"/>
              </a:spcAft>
              <a:buClr>
                <a:srgbClr val="0041C4"/>
              </a:buClr>
              <a:buFont typeface="Wingdings" panose="05000000000000000000" pitchFamily="2" charset="2"/>
              <a:buChar char="§"/>
              <a:defRPr/>
            </a:pPr>
            <a:r>
              <a:rPr lang="en-GB" sz="2600">
                <a:solidFill>
                  <a:srgbClr val="0041C4"/>
                </a:solidFill>
                <a:latin typeface="Arial" panose="020b0604020202020204" pitchFamily="34" charset="0"/>
                <a:cs typeface="Arial" panose="020b0604020202020204" pitchFamily="34" charset="0"/>
              </a:rPr>
              <a:t>Define all of these in the context of the business.</a:t>
            </a:r>
          </a:p>
          <a:p>
            <a:pPr marL="514350" lvl="1" indent="-514350">
              <a:lnSpc>
                <a:spcPct val="100000"/>
              </a:lnSpc>
              <a:spcBef>
                <a:spcPts val="1200"/>
              </a:spcBef>
              <a:spcAft>
                <a:spcPts val="1200"/>
              </a:spcAft>
              <a:buClr>
                <a:srgbClr val="0041C4"/>
              </a:buClr>
              <a:buFont typeface="Wingdings" panose="05000000000000000000" pitchFamily="2" charset="2"/>
              <a:buChar char="§"/>
              <a:defRPr/>
            </a:pPr>
            <a:r>
              <a:rPr lang="en-GB" sz="2600">
                <a:solidFill>
                  <a:srgbClr val="0041C4"/>
                </a:solidFill>
                <a:latin typeface="Arial" panose="020b0604020202020204" pitchFamily="34" charset="0"/>
                <a:cs typeface="Arial" panose="020b0604020202020204" pitchFamily="34" charset="0"/>
              </a:rPr>
              <a:t>Award up to 2 marks for each definition.</a:t>
            </a:r>
            <a:endParaRPr lang="en-US" sz="2600">
              <a:solidFill>
                <a:srgbClr val="0041C4"/>
              </a:solidFill>
              <a:latin typeface="Arial" panose="020b0604020202020204" pitchFamily="34" charset="0"/>
              <a:cs typeface="Arial" panose="020b0604020202020204" pitchFamily="34" charset="0"/>
            </a:endParaRPr>
          </a:p>
        </p:txBody>
      </p:sp>
      <p:sp>
        <p:nvSpPr>
          <p:cNvPr id="8" name="Title 1">
            <a:extLst>
              <a:ext uri="{FF2B5EF4-FFF2-40B4-BE49-F238E27FC236}">
                <a16:creationId xmlns:a16="http://schemas.microsoft.com/office/drawing/2014/main" id="{C4EF3D1B-EC82-F69F-533C-390BBD2DED7E}"/>
              </a:ext>
            </a:extLst>
          </p:cNvPr>
          <p:cNvSpPr>
            <a:spLocks noGrp="1"/>
          </p:cNvSpPr>
          <p:nvPr>
            <p:ph type="title"/>
          </p:nvPr>
        </p:nvSpPr>
        <p:spPr>
          <a:xfrm>
            <a:off x="838200" y="365125"/>
            <a:ext cx="10515600" cy="1022611"/>
          </a:xfrm>
        </p:spPr>
        <p:txBody>
          <a:bodyPr>
            <a:normAutofit/>
          </a:bodyPr>
          <a:lstStyle/>
          <a:p>
            <a:pPr>
              <a:defRPr/>
            </a:pPr>
            <a:r>
              <a:rPr lang="en-US" sz="3200" b="1">
                <a:solidFill>
                  <a:srgbClr val="0041C4"/>
                </a:solidFill>
                <a:latin typeface="Arial" panose="020b0604020202020204" pitchFamily="34" charset="0"/>
                <a:cs typeface="Arial" panose="020b0604020202020204" pitchFamily="34" charset="0"/>
              </a:rPr>
              <a:t>Student activities…</a:t>
            </a:r>
          </a:p>
        </p:txBody>
      </p:sp>
    </p:spTree>
    <p:extLst>
      <p:ext uri="{BB962C8B-B14F-4D97-AF65-F5344CB8AC3E}">
        <p14:creationId xmlns:p14="http://schemas.microsoft.com/office/powerpoint/2010/main" val="235949021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20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dur="200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10" presetClass="entr" presetSubtype="0" dur="200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10" presetClass="entr" presetSubtype="0" dur="200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10" presetClass="entr" presetSubtype="0" dur="200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68617025-F86F-7E23-162B-A9BF3D4EE1F4}"/>
            </a:ext>
          </a:extLst>
        </p:cNvPr>
        <p:cNvGrpSpPr/>
        <p:nvPr/>
      </p:nvGrpSpPr>
      <p:grpSpPr>
        <a:xfrm>
          <a:off x="0" y="0"/>
          <a:ext cx="0" cy="0"/>
        </a:xfrm>
      </p:grpSpPr>
      <p:sp>
        <p:nvSpPr>
          <p:cNvPr id="2" name="Title 1">
            <a:extLst>
              <a:ext uri="{FF2B5EF4-FFF2-40B4-BE49-F238E27FC236}">
                <a16:creationId xmlns:a16="http://schemas.microsoft.com/office/drawing/2014/main" id="{7AB03919-EDC1-548D-F371-2375D75C5E3D}"/>
              </a:ext>
            </a:extLst>
          </p:cNvPr>
          <p:cNvSpPr>
            <a:spLocks noGrp="1"/>
          </p:cNvSpPr>
          <p:nvPr>
            <p:ph type="title"/>
          </p:nvPr>
        </p:nvSpPr>
        <p:spPr>
          <a:xfrm>
            <a:off x="838200" y="11770"/>
            <a:ext cx="10515600" cy="1325563"/>
          </a:xfrm>
        </p:spPr>
        <p:txBody>
          <a:bodyPr>
            <a:normAutofit/>
          </a:bodyPr>
          <a:lstStyle/>
          <a:p>
            <a:pPr>
              <a:defRPr/>
            </a:pPr>
            <a:r>
              <a:rPr lang="en-US" sz="3200" b="1">
                <a:solidFill>
                  <a:srgbClr val="0041C4"/>
                </a:solidFill>
                <a:latin typeface="Arial" panose="020b0604020202020204" pitchFamily="34" charset="0"/>
                <a:cs typeface="Arial" panose="020b0604020202020204" pitchFamily="34" charset="0"/>
              </a:rPr>
              <a:t>Definitions – getting these right</a:t>
            </a:r>
          </a:p>
        </p:txBody>
      </p:sp>
      <p:sp>
        <p:nvSpPr>
          <p:cNvPr id="9" name="TextBox 8">
            <a:extLst>
              <a:ext uri="{FF2B5EF4-FFF2-40B4-BE49-F238E27FC236}">
                <a16:creationId xmlns:a16="http://schemas.microsoft.com/office/drawing/2014/main" id="{8B0BEB85-AA0C-E403-8EDE-0E1324103DFF}"/>
              </a:ext>
            </a:extLst>
          </p:cNvPr>
          <p:cNvSpPr txBox="1"/>
          <p:nvPr/>
        </p:nvSpPr>
        <p:spPr>
          <a:xfrm>
            <a:off x="838200" y="1445366"/>
            <a:ext cx="3469640" cy="2893100"/>
          </a:xfrm>
          <a:prstGeom prst="rect">
            <a:avLst/>
          </a:prstGeom>
          <a:noFill/>
        </p:spPr>
        <p:txBody>
          <a:bodyPr wrap="square">
            <a:spAutoFit/>
          </a:bodyPr>
          <a:lstStyle/>
          <a:p>
            <a:pPr marL="285750" indent="-285750">
              <a:spcBef>
                <a:spcPts val="600"/>
              </a:spcBef>
              <a:spcAft>
                <a:spcPts val="600"/>
              </a:spcAft>
              <a:buFont typeface="Arial" panose="020b0604020202020204" pitchFamily="34" charset="0"/>
              <a:buChar char="•"/>
            </a:pPr>
            <a:r>
              <a:rPr lang="en-GB" sz="2200">
                <a:solidFill>
                  <a:srgbClr val="0041C4"/>
                </a:solidFill>
                <a:latin typeface="Arial" panose="020b0604020202020204" pitchFamily="34" charset="0"/>
                <a:cs typeface="Arial" panose="020b0604020202020204" pitchFamily="34" charset="0"/>
              </a:rPr>
              <a:t>Location</a:t>
            </a:r>
          </a:p>
          <a:p>
            <a:pPr marL="285750" indent="-285750">
              <a:spcBef>
                <a:spcPts val="600"/>
              </a:spcBef>
              <a:spcAft>
                <a:spcPts val="600"/>
              </a:spcAft>
              <a:buFont typeface="Arial" panose="020b0604020202020204" pitchFamily="34" charset="0"/>
              <a:buChar char="•"/>
            </a:pPr>
            <a:r>
              <a:rPr lang="en-GB" sz="2200">
                <a:solidFill>
                  <a:srgbClr val="0041C4"/>
                </a:solidFill>
                <a:latin typeface="Arial" panose="020b0604020202020204" pitchFamily="34" charset="0"/>
                <a:cs typeface="Arial" panose="020b0604020202020204" pitchFamily="34" charset="0"/>
              </a:rPr>
              <a:t>Company</a:t>
            </a:r>
          </a:p>
          <a:p>
            <a:pPr marL="285750" indent="-285750">
              <a:spcBef>
                <a:spcPts val="600"/>
              </a:spcBef>
              <a:spcAft>
                <a:spcPts val="600"/>
              </a:spcAft>
              <a:buFont typeface="Arial" panose="020b0604020202020204" pitchFamily="34" charset="0"/>
              <a:buChar char="•"/>
            </a:pPr>
            <a:r>
              <a:rPr lang="en-GB" sz="2200">
                <a:solidFill>
                  <a:srgbClr val="0041C4"/>
                </a:solidFill>
                <a:latin typeface="Arial" panose="020b0604020202020204" pitchFamily="34" charset="0"/>
                <a:cs typeface="Arial" panose="020b0604020202020204" pitchFamily="34" charset="0"/>
              </a:rPr>
              <a:t>Privately held company</a:t>
            </a:r>
          </a:p>
          <a:p>
            <a:pPr marL="285750" indent="-285750">
              <a:spcBef>
                <a:spcPts val="600"/>
              </a:spcBef>
              <a:spcAft>
                <a:spcPts val="600"/>
              </a:spcAft>
              <a:buFont typeface="Arial" panose="020b0604020202020204" pitchFamily="34" charset="0"/>
              <a:buChar char="•"/>
            </a:pPr>
            <a:r>
              <a:rPr lang="en-GB" sz="2200">
                <a:solidFill>
                  <a:srgbClr val="0041C4"/>
                </a:solidFill>
                <a:latin typeface="Arial" panose="020b0604020202020204" pitchFamily="34" charset="0"/>
                <a:cs typeface="Arial" panose="020b0604020202020204" pitchFamily="34" charset="0"/>
              </a:rPr>
              <a:t>Publicly held company</a:t>
            </a:r>
          </a:p>
          <a:p>
            <a:pPr marL="285750" indent="-285750">
              <a:spcBef>
                <a:spcPts val="600"/>
              </a:spcBef>
              <a:spcAft>
                <a:spcPts val="600"/>
              </a:spcAft>
              <a:buFont typeface="Arial" panose="020b0604020202020204" pitchFamily="34" charset="0"/>
              <a:buChar char="•"/>
            </a:pPr>
            <a:r>
              <a:rPr lang="en-GB" sz="2200">
                <a:solidFill>
                  <a:srgbClr val="0041C4"/>
                </a:solidFill>
                <a:latin typeface="Arial" panose="020b0604020202020204" pitchFamily="34" charset="0"/>
                <a:cs typeface="Arial" panose="020b0604020202020204" pitchFamily="34" charset="0"/>
              </a:rPr>
              <a:t>Finance</a:t>
            </a:r>
          </a:p>
          <a:p>
            <a:pPr marL="285750" indent="-285750">
              <a:spcBef>
                <a:spcPts val="600"/>
              </a:spcBef>
              <a:spcAft>
                <a:spcPts val="600"/>
              </a:spcAft>
              <a:buFont typeface="Arial" panose="020b0604020202020204" pitchFamily="34" charset="0"/>
              <a:buChar char="•"/>
            </a:pPr>
            <a:r>
              <a:rPr lang="en-GB" sz="2200">
                <a:solidFill>
                  <a:srgbClr val="0041C4"/>
                </a:solidFill>
                <a:latin typeface="Arial" panose="020b0604020202020204" pitchFamily="34" charset="0"/>
                <a:cs typeface="Arial" panose="020b0604020202020204" pitchFamily="34" charset="0"/>
              </a:rPr>
              <a:t>Expansion</a:t>
            </a:r>
          </a:p>
        </p:txBody>
      </p:sp>
      <p:sp>
        <p:nvSpPr>
          <p:cNvPr id="10" name="TextBox 9">
            <a:extLst>
              <a:ext uri="{FF2B5EF4-FFF2-40B4-BE49-F238E27FC236}">
                <a16:creationId xmlns:a16="http://schemas.microsoft.com/office/drawing/2014/main" id="{B47D6CA4-5538-234D-FB7E-F7F51B1F258D}"/>
              </a:ext>
            </a:extLst>
          </p:cNvPr>
          <p:cNvSpPr txBox="1"/>
          <p:nvPr/>
        </p:nvSpPr>
        <p:spPr>
          <a:xfrm>
            <a:off x="4445876" y="1445366"/>
            <a:ext cx="4010417" cy="2893100"/>
          </a:xfrm>
          <a:prstGeom prst="rect">
            <a:avLst/>
          </a:prstGeom>
          <a:noFill/>
        </p:spPr>
        <p:txBody>
          <a:bodyPr wrap="square">
            <a:spAutoFit/>
          </a:bodyPr>
          <a:lstStyle/>
          <a:p>
            <a:pPr marL="285750" indent="-285750">
              <a:spcBef>
                <a:spcPts val="600"/>
              </a:spcBef>
              <a:spcAft>
                <a:spcPts val="600"/>
              </a:spcAft>
              <a:buFont typeface="Arial" panose="020b0604020202020204" pitchFamily="34" charset="0"/>
              <a:buChar char="•"/>
            </a:pPr>
            <a:r>
              <a:rPr lang="en-GB" sz="2200">
                <a:solidFill>
                  <a:srgbClr val="0041C4"/>
                </a:solidFill>
                <a:latin typeface="Arial" panose="020b0604020202020204" pitchFamily="34" charset="0"/>
                <a:cs typeface="Arial" panose="020b0604020202020204" pitchFamily="34" charset="0"/>
              </a:rPr>
              <a:t>Employees </a:t>
            </a:r>
          </a:p>
          <a:p>
            <a:pPr marL="285750" indent="-285750">
              <a:spcBef>
                <a:spcPts val="600"/>
              </a:spcBef>
              <a:spcAft>
                <a:spcPts val="600"/>
              </a:spcAft>
              <a:buFont typeface="Arial" panose="020b0604020202020204" pitchFamily="34" charset="0"/>
              <a:buChar char="•"/>
            </a:pPr>
            <a:r>
              <a:rPr lang="en-GB" sz="2200">
                <a:solidFill>
                  <a:srgbClr val="0041C4"/>
                </a:solidFill>
                <a:latin typeface="Arial" panose="020b0604020202020204" pitchFamily="34" charset="0"/>
                <a:cs typeface="Arial" panose="020b0604020202020204" pitchFamily="34" charset="0"/>
              </a:rPr>
              <a:t>Fee</a:t>
            </a:r>
          </a:p>
          <a:p>
            <a:pPr marL="285750" indent="-285750">
              <a:spcBef>
                <a:spcPts val="600"/>
              </a:spcBef>
              <a:spcAft>
                <a:spcPts val="600"/>
              </a:spcAft>
              <a:buFont typeface="Arial" panose="020b0604020202020204" pitchFamily="34" charset="0"/>
              <a:buChar char="•"/>
            </a:pPr>
            <a:r>
              <a:rPr lang="en-GB" sz="2200">
                <a:solidFill>
                  <a:srgbClr val="0041C4"/>
                </a:solidFill>
                <a:latin typeface="Arial" panose="020b0604020202020204" pitchFamily="34" charset="0"/>
                <a:cs typeface="Arial" panose="020b0604020202020204" pitchFamily="34" charset="0"/>
              </a:rPr>
              <a:t>Average cost</a:t>
            </a:r>
          </a:p>
          <a:p>
            <a:pPr marL="285750" indent="-285750">
              <a:spcBef>
                <a:spcPts val="600"/>
              </a:spcBef>
              <a:spcAft>
                <a:spcPts val="600"/>
              </a:spcAft>
              <a:buFont typeface="Arial" panose="020b0604020202020204" pitchFamily="34" charset="0"/>
              <a:buChar char="•"/>
            </a:pPr>
            <a:r>
              <a:rPr lang="en-GB" sz="2200">
                <a:solidFill>
                  <a:srgbClr val="0041C4"/>
                </a:solidFill>
                <a:latin typeface="Arial" panose="020b0604020202020204" pitchFamily="34" charset="0"/>
                <a:cs typeface="Arial" panose="020b0604020202020204" pitchFamily="34" charset="0"/>
              </a:rPr>
              <a:t>Directors</a:t>
            </a:r>
          </a:p>
          <a:p>
            <a:pPr marL="285750" indent="-285750">
              <a:spcBef>
                <a:spcPts val="600"/>
              </a:spcBef>
              <a:spcAft>
                <a:spcPts val="600"/>
              </a:spcAft>
              <a:buFont typeface="Arial" panose="020b0604020202020204" pitchFamily="34" charset="0"/>
              <a:buChar char="•"/>
            </a:pPr>
            <a:r>
              <a:rPr lang="en-GB" sz="2200">
                <a:solidFill>
                  <a:srgbClr val="0041C4"/>
                </a:solidFill>
                <a:latin typeface="Arial" panose="020b0604020202020204" pitchFamily="34" charset="0"/>
                <a:cs typeface="Arial" panose="020b0604020202020204" pitchFamily="34" charset="0"/>
              </a:rPr>
              <a:t>Challenge(s)</a:t>
            </a:r>
          </a:p>
          <a:p>
            <a:pPr marL="285750" indent="-285750">
              <a:spcBef>
                <a:spcPts val="600"/>
              </a:spcBef>
              <a:spcAft>
                <a:spcPts val="600"/>
              </a:spcAft>
              <a:buFont typeface="Arial" panose="020b0604020202020204" pitchFamily="34" charset="0"/>
              <a:buChar char="•"/>
            </a:pPr>
            <a:r>
              <a:rPr lang="en-GB" sz="2200">
                <a:solidFill>
                  <a:srgbClr val="0041C4"/>
                </a:solidFill>
                <a:latin typeface="Arial" panose="020b0604020202020204" pitchFamily="34" charset="0"/>
                <a:cs typeface="Arial" panose="020b0604020202020204" pitchFamily="34" charset="0"/>
              </a:rPr>
              <a:t>Environmental sustainability</a:t>
            </a:r>
          </a:p>
        </p:txBody>
      </p:sp>
      <p:sp>
        <p:nvSpPr>
          <p:cNvPr id="12" name="TextBox 11">
            <a:extLst>
              <a:ext uri="{FF2B5EF4-FFF2-40B4-BE49-F238E27FC236}">
                <a16:creationId xmlns:a16="http://schemas.microsoft.com/office/drawing/2014/main" id="{566E2E30-3C3F-E6BE-F50B-BC3F62BEE678}"/>
              </a:ext>
            </a:extLst>
          </p:cNvPr>
          <p:cNvSpPr txBox="1"/>
          <p:nvPr/>
        </p:nvSpPr>
        <p:spPr>
          <a:xfrm>
            <a:off x="8594330" y="439576"/>
            <a:ext cx="3469640" cy="5847755"/>
          </a:xfrm>
          <a:prstGeom prst="rect">
            <a:avLst/>
          </a:prstGeom>
          <a:noFill/>
        </p:spPr>
        <p:txBody>
          <a:bodyPr wrap="square">
            <a:spAutoFit/>
          </a:bodyPr>
          <a:lstStyle/>
          <a:p>
            <a:pPr marL="285750" indent="-285750">
              <a:spcBef>
                <a:spcPts val="600"/>
              </a:spcBef>
              <a:spcAft>
                <a:spcPts val="600"/>
              </a:spcAft>
              <a:buFont typeface="Arial" panose="020b0604020202020204" pitchFamily="34" charset="0"/>
              <a:buChar char="•"/>
            </a:pPr>
            <a:r>
              <a:rPr lang="en-GB" sz="2200" i="1">
                <a:solidFill>
                  <a:srgbClr val="0041C4"/>
                </a:solidFill>
                <a:latin typeface="Arial" panose="020b0604020202020204" pitchFamily="34" charset="0"/>
                <a:cs typeface="Arial" panose="020b0604020202020204" pitchFamily="34" charset="0"/>
              </a:rPr>
              <a:t>Break-even</a:t>
            </a:r>
          </a:p>
          <a:p>
            <a:pPr marL="285750" indent="-285750">
              <a:spcBef>
                <a:spcPts val="600"/>
              </a:spcBef>
              <a:spcAft>
                <a:spcPts val="600"/>
              </a:spcAft>
              <a:buFont typeface="Arial" panose="020b0604020202020204" pitchFamily="34" charset="0"/>
              <a:buChar char="•"/>
            </a:pPr>
            <a:r>
              <a:rPr lang="en-GB" sz="2200" i="1">
                <a:solidFill>
                  <a:srgbClr val="0041C4"/>
                </a:solidFill>
                <a:latin typeface="Arial" panose="020b0604020202020204" pitchFamily="34" charset="0"/>
                <a:cs typeface="Arial" panose="020b0604020202020204" pitchFamily="34" charset="0"/>
              </a:rPr>
              <a:t>BTL promotion</a:t>
            </a:r>
          </a:p>
          <a:p>
            <a:pPr marL="285750" indent="-285750">
              <a:spcBef>
                <a:spcPts val="600"/>
              </a:spcBef>
              <a:spcAft>
                <a:spcPts val="600"/>
              </a:spcAft>
              <a:buFont typeface="Arial" panose="020b0604020202020204" pitchFamily="34" charset="0"/>
              <a:buChar char="•"/>
            </a:pPr>
            <a:r>
              <a:rPr lang="en-GB" sz="2200" i="1">
                <a:solidFill>
                  <a:srgbClr val="0041C4"/>
                </a:solidFill>
                <a:latin typeface="Arial" panose="020b0604020202020204" pitchFamily="34" charset="0"/>
                <a:cs typeface="Arial" panose="020b0604020202020204" pitchFamily="34" charset="0"/>
              </a:rPr>
              <a:t>Capital expenditure</a:t>
            </a:r>
          </a:p>
          <a:p>
            <a:pPr marL="285750" indent="-285750">
              <a:spcBef>
                <a:spcPts val="600"/>
              </a:spcBef>
              <a:spcAft>
                <a:spcPts val="600"/>
              </a:spcAft>
              <a:buFont typeface="Arial" panose="020b0604020202020204" pitchFamily="34" charset="0"/>
              <a:buChar char="•"/>
            </a:pPr>
            <a:r>
              <a:rPr lang="en-GB" sz="2200" i="1">
                <a:solidFill>
                  <a:srgbClr val="0041C4"/>
                </a:solidFill>
                <a:latin typeface="Arial" panose="020b0604020202020204" pitchFamily="34" charset="0"/>
                <a:cs typeface="Arial" panose="020b0604020202020204" pitchFamily="34" charset="0"/>
              </a:rPr>
              <a:t>Communication</a:t>
            </a:r>
          </a:p>
          <a:p>
            <a:pPr marL="285750" indent="-285750">
              <a:spcBef>
                <a:spcPts val="600"/>
              </a:spcBef>
              <a:spcAft>
                <a:spcPts val="600"/>
              </a:spcAft>
              <a:buFont typeface="Arial" panose="020b0604020202020204" pitchFamily="34" charset="0"/>
              <a:buChar char="•"/>
            </a:pPr>
            <a:r>
              <a:rPr lang="en-GB" sz="2200" i="1">
                <a:solidFill>
                  <a:srgbClr val="0041C4"/>
                </a:solidFill>
                <a:latin typeface="Arial" panose="020b0604020202020204" pitchFamily="34" charset="0"/>
                <a:cs typeface="Arial" panose="020b0604020202020204" pitchFamily="34" charset="0"/>
              </a:rPr>
              <a:t>Ethical objectives</a:t>
            </a:r>
          </a:p>
          <a:p>
            <a:pPr marL="285750" indent="-285750">
              <a:spcBef>
                <a:spcPts val="600"/>
              </a:spcBef>
              <a:spcAft>
                <a:spcPts val="600"/>
              </a:spcAft>
              <a:buFont typeface="Arial" panose="020b0604020202020204" pitchFamily="34" charset="0"/>
              <a:buChar char="•"/>
            </a:pPr>
            <a:r>
              <a:rPr lang="en-GB" sz="2200" i="1">
                <a:solidFill>
                  <a:srgbClr val="0041C4"/>
                </a:solidFill>
                <a:latin typeface="Arial" panose="020b0604020202020204" pitchFamily="34" charset="0"/>
                <a:cs typeface="Arial" panose="020b0604020202020204" pitchFamily="34" charset="0"/>
              </a:rPr>
              <a:t>Job production</a:t>
            </a:r>
          </a:p>
          <a:p>
            <a:pPr marL="285750" indent="-285750">
              <a:spcBef>
                <a:spcPts val="600"/>
              </a:spcBef>
              <a:spcAft>
                <a:spcPts val="600"/>
              </a:spcAft>
              <a:buFont typeface="Arial" panose="020b0604020202020204" pitchFamily="34" charset="0"/>
              <a:buChar char="•"/>
            </a:pPr>
            <a:r>
              <a:rPr lang="en-GB" sz="2200" i="1">
                <a:solidFill>
                  <a:srgbClr val="0041C4"/>
                </a:solidFill>
                <a:latin typeface="Arial" panose="020b0604020202020204" pitchFamily="34" charset="0"/>
                <a:cs typeface="Arial" panose="020b0604020202020204" pitchFamily="34" charset="0"/>
              </a:rPr>
              <a:t>Leadership</a:t>
            </a:r>
          </a:p>
          <a:p>
            <a:pPr marL="285750" indent="-285750">
              <a:spcBef>
                <a:spcPts val="600"/>
              </a:spcBef>
              <a:spcAft>
                <a:spcPts val="600"/>
              </a:spcAft>
              <a:buFont typeface="Arial" panose="020b0604020202020204" pitchFamily="34" charset="0"/>
              <a:buChar char="•"/>
            </a:pPr>
            <a:r>
              <a:rPr lang="en-GB" sz="2200" i="1">
                <a:solidFill>
                  <a:srgbClr val="0041C4"/>
                </a:solidFill>
                <a:latin typeface="Arial" panose="020b0604020202020204" pitchFamily="34" charset="0"/>
                <a:cs typeface="Arial" panose="020b0604020202020204" pitchFamily="34" charset="0"/>
              </a:rPr>
              <a:t>Management</a:t>
            </a:r>
          </a:p>
          <a:p>
            <a:pPr marL="285750" indent="-285750">
              <a:spcBef>
                <a:spcPts val="600"/>
              </a:spcBef>
              <a:spcAft>
                <a:spcPts val="600"/>
              </a:spcAft>
              <a:buFont typeface="Arial" panose="020b0604020202020204" pitchFamily="34" charset="0"/>
              <a:buChar char="•"/>
            </a:pPr>
            <a:r>
              <a:rPr lang="en-GB" sz="2200" i="1">
                <a:solidFill>
                  <a:srgbClr val="0041C4"/>
                </a:solidFill>
                <a:latin typeface="Arial" panose="020b0604020202020204" pitchFamily="34" charset="0"/>
                <a:cs typeface="Arial" panose="020b0604020202020204" pitchFamily="34" charset="0"/>
              </a:rPr>
              <a:t>Sales revenue</a:t>
            </a:r>
          </a:p>
          <a:p>
            <a:pPr marL="285750" indent="-285750">
              <a:spcBef>
                <a:spcPts val="600"/>
              </a:spcBef>
              <a:spcAft>
                <a:spcPts val="600"/>
              </a:spcAft>
              <a:buFont typeface="Arial" panose="020b0604020202020204" pitchFamily="34" charset="0"/>
              <a:buChar char="•"/>
            </a:pPr>
            <a:r>
              <a:rPr lang="en-GB" sz="2200" i="1">
                <a:solidFill>
                  <a:srgbClr val="0041C4"/>
                </a:solidFill>
                <a:latin typeface="Arial" panose="020b0604020202020204" pitchFamily="34" charset="0"/>
                <a:cs typeface="Arial" panose="020b0604020202020204" pitchFamily="34" charset="0"/>
              </a:rPr>
              <a:t>Salaries</a:t>
            </a:r>
          </a:p>
          <a:p>
            <a:pPr marL="285750" indent="-285750">
              <a:spcBef>
                <a:spcPts val="600"/>
              </a:spcBef>
              <a:spcAft>
                <a:spcPts val="600"/>
              </a:spcAft>
              <a:buFont typeface="Arial" panose="020b0604020202020204" pitchFamily="34" charset="0"/>
              <a:buChar char="•"/>
            </a:pPr>
            <a:r>
              <a:rPr lang="en-GB" sz="2200" i="1">
                <a:solidFill>
                  <a:srgbClr val="0041C4"/>
                </a:solidFill>
                <a:latin typeface="Arial" panose="020b0604020202020204" pitchFamily="34" charset="0"/>
                <a:cs typeface="Arial" panose="020b0604020202020204" pitchFamily="34" charset="0"/>
              </a:rPr>
              <a:t>Sources of finance</a:t>
            </a:r>
          </a:p>
          <a:p>
            <a:pPr marL="285750" indent="-285750">
              <a:spcBef>
                <a:spcPts val="600"/>
              </a:spcBef>
              <a:spcAft>
                <a:spcPts val="600"/>
              </a:spcAft>
              <a:buFont typeface="Arial" panose="020b0604020202020204" pitchFamily="34" charset="0"/>
              <a:buChar char="•"/>
            </a:pPr>
            <a:r>
              <a:rPr lang="en-GB" sz="2200" i="1">
                <a:solidFill>
                  <a:srgbClr val="0041C4"/>
                </a:solidFill>
                <a:latin typeface="Arial" panose="020b0604020202020204" pitchFamily="34" charset="0"/>
                <a:cs typeface="Arial" panose="020b0604020202020204" pitchFamily="34" charset="0"/>
              </a:rPr>
              <a:t>Triple bottom line</a:t>
            </a:r>
          </a:p>
        </p:txBody>
      </p:sp>
    </p:spTree>
    <p:extLst>
      <p:ext uri="{BB962C8B-B14F-4D97-AF65-F5344CB8AC3E}">
        <p14:creationId xmlns:p14="http://schemas.microsoft.com/office/powerpoint/2010/main" val="3514259930"/>
      </p:ext>
    </p:extLst>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a:xfrm>
            <a:off x="838200" y="365126"/>
            <a:ext cx="10515600" cy="1065642"/>
          </a:xfrm>
        </p:spPr>
        <p:txBody>
          <a:bodyPr>
            <a:normAutofit/>
          </a:bodyPr>
          <a:lstStyle/>
          <a:p>
            <a:pPr>
              <a:defRPr/>
            </a:pPr>
            <a:r>
              <a:rPr lang="en-US" sz="3200" b="1">
                <a:solidFill>
                  <a:srgbClr val="0041C4"/>
                </a:solidFill>
                <a:latin typeface="Arial" panose="020b0604020202020204" pitchFamily="34" charset="0"/>
                <a:cs typeface="Arial" panose="020b0604020202020204" pitchFamily="34" charset="0"/>
              </a:rPr>
              <a:t>Student activities… context and content</a:t>
            </a:r>
          </a:p>
        </p:txBody>
      </p:sp>
      <p:sp>
        <p:nvSpPr>
          <p:cNvPr id="4" name="Content Placeholder 3"/>
          <p:cNvSpPr>
            <a:spLocks noGrp="1"/>
          </p:cNvSpPr>
          <p:nvPr>
            <p:ph idx="1"/>
          </p:nvPr>
        </p:nvSpPr>
        <p:spPr>
          <a:xfrm>
            <a:off x="838200" y="1430767"/>
            <a:ext cx="10672482" cy="5048092"/>
          </a:xfrm>
        </p:spPr>
        <p:txBody>
          <a:bodyPr>
            <a:normAutofit/>
          </a:bodyPr>
          <a:lstStyle/>
          <a:p>
            <a:pPr marL="0" lvl="1" indent="0">
              <a:lnSpc>
                <a:spcPct val="100000"/>
              </a:lnSpc>
              <a:spcBef>
                <a:spcPts val="600"/>
              </a:spcBef>
              <a:spcAft>
                <a:spcPts val="600"/>
              </a:spcAft>
              <a:buClr>
                <a:srgbClr val="0041C4"/>
              </a:buClr>
              <a:buNone/>
              <a:defRPr/>
            </a:pPr>
            <a:r>
              <a:rPr lang="en-US" sz="2500">
                <a:solidFill>
                  <a:srgbClr val="0041C4"/>
                </a:solidFill>
                <a:latin typeface="Arial" panose="020b0604020202020204" pitchFamily="34" charset="0"/>
                <a:cs typeface="Arial" panose="020b0604020202020204" pitchFamily="34" charset="0"/>
              </a:rPr>
              <a:t>Create an A3 poster for one of the following:</a:t>
            </a:r>
          </a:p>
          <a:p>
            <a:pPr marL="514350" lvl="1" indent="-514350">
              <a:lnSpc>
                <a:spcPct val="100000"/>
              </a:lnSpc>
              <a:spcBef>
                <a:spcPts val="600"/>
              </a:spcBef>
              <a:spcAft>
                <a:spcPts val="600"/>
              </a:spcAft>
              <a:buClr>
                <a:srgbClr val="0041C4"/>
              </a:buClr>
              <a:buFont typeface="Wingdings" panose="05000000000000000000" pitchFamily="2" charset="2"/>
              <a:buChar char="§"/>
              <a:defRPr/>
            </a:pPr>
            <a:r>
              <a:rPr lang="en-GB" sz="2500">
                <a:solidFill>
                  <a:srgbClr val="0041C4"/>
                </a:solidFill>
                <a:latin typeface="Arial" panose="020b0604020202020204" pitchFamily="34" charset="0"/>
                <a:cs typeface="Arial" panose="020b0604020202020204" pitchFamily="34" charset="0"/>
              </a:rPr>
              <a:t>Impact of COVID-19 on music festivals</a:t>
            </a:r>
            <a:endParaRPr lang="en-US" sz="2500">
              <a:solidFill>
                <a:srgbClr val="0041C4"/>
              </a:solidFill>
              <a:latin typeface="Arial" panose="020b0604020202020204" pitchFamily="34" charset="0"/>
              <a:cs typeface="Arial" panose="020b0604020202020204" pitchFamily="34" charset="0"/>
            </a:endParaRPr>
          </a:p>
          <a:p>
            <a:pPr marL="514350" lvl="1" indent="-514350">
              <a:lnSpc>
                <a:spcPct val="100000"/>
              </a:lnSpc>
              <a:spcBef>
                <a:spcPts val="600"/>
              </a:spcBef>
              <a:spcAft>
                <a:spcPts val="600"/>
              </a:spcAft>
              <a:buClr>
                <a:srgbClr val="0041C4"/>
              </a:buClr>
              <a:buFont typeface="Wingdings" panose="05000000000000000000" pitchFamily="2" charset="2"/>
              <a:buChar char="§"/>
              <a:defRPr/>
            </a:pPr>
            <a:r>
              <a:rPr lang="en-US" sz="2500">
                <a:solidFill>
                  <a:srgbClr val="0041C4"/>
                </a:solidFill>
                <a:latin typeface="Arial" panose="020b0604020202020204" pitchFamily="34" charset="0"/>
                <a:cs typeface="Arial" panose="020b0604020202020204" pitchFamily="34" charset="0"/>
              </a:rPr>
              <a:t>Credit cards as a source of finance</a:t>
            </a:r>
          </a:p>
          <a:p>
            <a:pPr marL="514350" lvl="1" indent="-514350">
              <a:lnSpc>
                <a:spcPct val="100000"/>
              </a:lnSpc>
              <a:spcBef>
                <a:spcPts val="600"/>
              </a:spcBef>
              <a:spcAft>
                <a:spcPts val="600"/>
              </a:spcAft>
              <a:buClr>
                <a:srgbClr val="0041C4"/>
              </a:buClr>
              <a:buFont typeface="Wingdings" panose="05000000000000000000" pitchFamily="2" charset="2"/>
              <a:buChar char="§"/>
              <a:defRPr/>
            </a:pPr>
            <a:r>
              <a:rPr lang="en-GB" sz="2500">
                <a:solidFill>
                  <a:srgbClr val="0041C4"/>
                </a:solidFill>
                <a:latin typeface="Arial" panose="020b0604020202020204" pitchFamily="34" charset="0"/>
                <a:cs typeface="Arial" panose="020b0604020202020204" pitchFamily="34" charset="0"/>
              </a:rPr>
              <a:t>Freelancers in the music industry</a:t>
            </a:r>
            <a:endParaRPr lang="en-US" sz="2500">
              <a:solidFill>
                <a:srgbClr val="0041C4"/>
              </a:solidFill>
              <a:latin typeface="Arial" panose="020b0604020202020204" pitchFamily="34" charset="0"/>
              <a:cs typeface="Arial" panose="020b0604020202020204" pitchFamily="34" charset="0"/>
            </a:endParaRPr>
          </a:p>
          <a:p>
            <a:pPr marL="514350" lvl="1" indent="-514350">
              <a:lnSpc>
                <a:spcPct val="100000"/>
              </a:lnSpc>
              <a:spcBef>
                <a:spcPts val="600"/>
              </a:spcBef>
              <a:spcAft>
                <a:spcPts val="600"/>
              </a:spcAft>
              <a:buClr>
                <a:srgbClr val="0041C4"/>
              </a:buClr>
              <a:buFont typeface="Wingdings" panose="05000000000000000000" pitchFamily="2" charset="2"/>
              <a:buChar char="§"/>
              <a:defRPr/>
            </a:pPr>
            <a:r>
              <a:rPr lang="en-GB" sz="2500">
                <a:solidFill>
                  <a:srgbClr val="0041C4"/>
                </a:solidFill>
                <a:latin typeface="Arial" panose="020b0604020202020204" pitchFamily="34" charset="0"/>
                <a:cs typeface="Arial" panose="020b0604020202020204" pitchFamily="34" charset="0"/>
              </a:rPr>
              <a:t>Greenwashing and business ethics</a:t>
            </a:r>
            <a:endParaRPr lang="en-US" sz="2500">
              <a:solidFill>
                <a:srgbClr val="0041C4"/>
              </a:solidFill>
              <a:latin typeface="Arial" panose="020b0604020202020204" pitchFamily="34" charset="0"/>
              <a:cs typeface="Arial" panose="020b0604020202020204" pitchFamily="34" charset="0"/>
            </a:endParaRPr>
          </a:p>
          <a:p>
            <a:pPr marL="514350" lvl="1" indent="-514350">
              <a:lnSpc>
                <a:spcPct val="100000"/>
              </a:lnSpc>
              <a:spcBef>
                <a:spcPts val="600"/>
              </a:spcBef>
              <a:spcAft>
                <a:spcPts val="600"/>
              </a:spcAft>
              <a:buClr>
                <a:srgbClr val="0041C4"/>
              </a:buClr>
              <a:buFont typeface="Wingdings" panose="05000000000000000000" pitchFamily="2" charset="2"/>
              <a:buChar char="§"/>
              <a:defRPr/>
            </a:pPr>
            <a:r>
              <a:rPr lang="en-GB" sz="2500">
                <a:solidFill>
                  <a:srgbClr val="0041C4"/>
                </a:solidFill>
                <a:latin typeface="Arial" panose="020b0604020202020204" pitchFamily="34" charset="0"/>
                <a:cs typeface="Arial" panose="020b0604020202020204" pitchFamily="34" charset="0"/>
              </a:rPr>
              <a:t>The impact of interest rates on businesses</a:t>
            </a:r>
            <a:endParaRPr lang="en-US" sz="2500">
              <a:solidFill>
                <a:srgbClr val="0041C4"/>
              </a:solidFill>
              <a:latin typeface="Arial" panose="020b0604020202020204" pitchFamily="34" charset="0"/>
              <a:cs typeface="Arial" panose="020b0604020202020204" pitchFamily="34" charset="0"/>
            </a:endParaRPr>
          </a:p>
          <a:p>
            <a:pPr marL="514350" lvl="1" indent="-514350">
              <a:lnSpc>
                <a:spcPct val="100000"/>
              </a:lnSpc>
              <a:spcBef>
                <a:spcPts val="600"/>
              </a:spcBef>
              <a:spcAft>
                <a:spcPts val="600"/>
              </a:spcAft>
              <a:buClr>
                <a:srgbClr val="0041C4"/>
              </a:buClr>
              <a:buFont typeface="Wingdings" panose="05000000000000000000" pitchFamily="2" charset="2"/>
              <a:buChar char="§"/>
              <a:defRPr/>
            </a:pPr>
            <a:r>
              <a:rPr lang="en-GB" sz="2500">
                <a:solidFill>
                  <a:srgbClr val="0041C4"/>
                </a:solidFill>
                <a:latin typeface="Arial" panose="020b0604020202020204" pitchFamily="34" charset="0"/>
                <a:cs typeface="Arial" panose="020b0604020202020204" pitchFamily="34" charset="0"/>
              </a:rPr>
              <a:t>Landfill sites and environmental sustainability</a:t>
            </a:r>
            <a:endParaRPr lang="en-US" sz="2500">
              <a:solidFill>
                <a:srgbClr val="0041C4"/>
              </a:solidFill>
              <a:latin typeface="Arial" panose="020b0604020202020204" pitchFamily="34" charset="0"/>
              <a:cs typeface="Arial" panose="020b0604020202020204" pitchFamily="34" charset="0"/>
            </a:endParaRPr>
          </a:p>
          <a:p>
            <a:pPr marL="514350" lvl="1" indent="-514350">
              <a:lnSpc>
                <a:spcPct val="100000"/>
              </a:lnSpc>
              <a:spcBef>
                <a:spcPts val="600"/>
              </a:spcBef>
              <a:spcAft>
                <a:spcPts val="600"/>
              </a:spcAft>
              <a:buClr>
                <a:srgbClr val="0041C4"/>
              </a:buClr>
              <a:buFont typeface="Wingdings" panose="05000000000000000000" pitchFamily="2" charset="2"/>
              <a:buChar char="§"/>
              <a:defRPr/>
            </a:pPr>
            <a:r>
              <a:rPr lang="en-GB" sz="2500">
                <a:solidFill>
                  <a:srgbClr val="0041C4"/>
                </a:solidFill>
                <a:latin typeface="Arial" panose="020b0604020202020204" pitchFamily="34" charset="0"/>
                <a:cs typeface="Arial" panose="020b0604020202020204" pitchFamily="34" charset="0"/>
              </a:rPr>
              <a:t>Solar power and environmental sustainability</a:t>
            </a:r>
          </a:p>
          <a:p>
            <a:pPr marL="514350" lvl="1" indent="-514350">
              <a:lnSpc>
                <a:spcPct val="100000"/>
              </a:lnSpc>
              <a:spcBef>
                <a:spcPts val="600"/>
              </a:spcBef>
              <a:spcAft>
                <a:spcPts val="600"/>
              </a:spcAft>
              <a:buClr>
                <a:srgbClr val="0041C4"/>
              </a:buClr>
              <a:buFont typeface="Wingdings" panose="05000000000000000000" pitchFamily="2" charset="2"/>
              <a:buChar char="§"/>
              <a:defRPr/>
            </a:pPr>
            <a:r>
              <a:rPr lang="en-GB" sz="2500">
                <a:solidFill>
                  <a:srgbClr val="0041C4"/>
                </a:solidFill>
                <a:latin typeface="Arial" panose="020b0604020202020204" pitchFamily="34" charset="0"/>
                <a:cs typeface="Arial" panose="020b0604020202020204" pitchFamily="34" charset="0"/>
              </a:rPr>
              <a:t>Operations management and music festivals</a:t>
            </a:r>
            <a:endParaRPr lang="en-US" sz="2500">
              <a:solidFill>
                <a:srgbClr val="0041C4"/>
              </a:solidFill>
              <a:latin typeface="Arial" panose="020b0604020202020204" pitchFamily="34" charset="0"/>
              <a:cs typeface="Arial" panose="020b0604020202020204" pitchFamily="34" charset="0"/>
            </a:endParaRPr>
          </a:p>
        </p:txBody>
      </p:sp>
      <p:sp>
        <p:nvSpPr>
          <p:cNvPr id="5" name="AutoShape 4" descr="data:image/jpeg;base64,/9j/4AAQSkZJRgABAQAAAQABAAD/2wCEAAkGBhQSERUUExMVFRUWGBwXGBcYFxoXGhwYFxgYFxUXGhoXHCYeFxwkGhcYHy8gJScpLCwsFR4xNTAqNScsLCkBCQoKBQUFDQUFDSkYEhgpKSkpKSkpKSkpKSkpKSkpKSkpKSkpKSkpKSkpKSkpKSkpKSkpKSkpKSkpKSkpKSkpKf/AABEIALkBEQMBIgACEQEDEQH/xAAcAAABBQEBAQAAAAAAAAAAAAAEAAIDBQYHAQj/xABOEAACAQIDBQUEBgUJBgQHAAABAgMAEQQSIQUGEzFBIlFhcYEHMpGhFCNSsdHwQmLBwuEVFjNTcoKSsvEkNENzotJjg5PiJTVEVKOztP/EABQBAQAAAAAAAAAAAAAAAAAAAAD/xAAUEQEAAAAAAAAAAAAAAAAAAAAA/9oADAMBAAIRAxEAPwCpwWHNhbUVb4eGgNnR6Cr/AAsHhQFYGa2jcvKrSHCIxuLXoBMMRzFvSiYEINxQEvsUE35UTh9jr406DaJ5EA1OmN8KCAYZFNje3MH9lqJwODza2PwtRODxK37QA68vwqxWRLZgwoAm2ep51BJsgA3HLwFWyOp5ka1IQnl8aDN4zBAC4zeN+XpQVqvsXMo63HcaAxRVjcLbv/0oK9qblonh15w6CDLXmtEcOvMlBEp868K1MI694dBEqU5Xp4ir3hUEeavL1IY6WTy9dKCBxTcvXl417LiFHLU/L4d3jQ9i2p/hb8+lBI2KHJRfxPL4fjULknUm9SZADbUk6gDU28ug8dB41IMKT7xyjuU6+rD9lvM0Ap525nuH7T0/OhpcHvPoOXr1b7vCizAALAWHhSEdAPanWqbhUmioB3qJlNFtHUbR0ATLQmISrR4qEnioKnhedKjeFXtBX7NwegrRYPCWqm2U3KtFhfOgPgNhqt/S9EgRNzFj46fOvcIRRpjB5i/jpQVz4PXQaeYoqKJPdII8+/0qfsL4en4VH9MXoLHx1FAxsGvRr+H8TULC3I+lTzYjMOQ/PyoTESqilnZVUcyxCj4k2oHByNQbGnnFMdCxNMAHSvQtA060mj/N6falagiy17kqULSy0EOSvMlLFZwOwqseoJtp4Hl6GmJLJ1RR6E/vUD8le5aYZG/VHmh/bTRiWHPIe8WGo6+I0oJbV7RCwKwussdjyDGx8j40xoOdrEDqDcUENq8ZARY6g1JkrxlvQZzFbPeKQuuaRGNyACSG8AL5vPW3TTUWEGEdhdvqx3aF/U6qn/UfEVaWpuWghjw4XRRa5uepJ7yTqT4mllqYim5aCFlpBKkK0stBEVppWpbU1hQQsKiK0QRUbUAzLQ8wotxQ0ooBbUqfalQU+zZNBWkwklZ3ZYrSYQUFphganklYaVFhjR0cY86AeGJjRsWC01tU0dhyqYSUAkuBA5En0oSXDX0YAjnYi/kdatjEPtfOonjXvvQUkZPFkF9AI2t3FjJmPrlX4UTSjy8ee2ukIH+GQ/tqKfF9EFz62H40E2WllpmFxDNoyKbc3BKjysLgnwGlEBaBlqWWpAtLJQRZK8y1MV8KaVoIrV4RUxWvMtBDwx0AHpS5docx+beR5VLlprrofKgUsdi1uQNh63P3AU21eYRfq/7/AO6KkC0EeWvCKltTctBHamFamtXmSgitQ/02O5HES/UBgSPMAkj1tRZWmrGBewAvqbAC57zbmfGgiH+lvzrQzSs1+GFt9pr5SR9kLqR43A7r86WLi+siUMVVy+dRazBY2YDldRe18tr+potloA8OkgH1hQn9RWUW/vMTT2WpiKY4oBpBQsoo8xXpPgBbmPiKCqtSo/6CvfSoMRs/bcCjWaPT9YHl5XrWYWYZQxIANrEmwN/d1Pf3Vxfa+6xi7YkUq7G1wQb6nUhSBzAzaelWGK3Vnw0ecyQWYi15hGCOy3KSynpexv3aUHb4Wtzo+KcVz7cXD4yLN9KGSPKOGOKrjMWB7Kqxy9kHlzvyrQYvassWU2TI/ukq17gXKnXQ216XseoIoNNxr8qWbUAmxOg+F6zKb1SfZj+Df91SQ7xspJEcYB1IGguSSzeZNrn9UUGlaMjoT5C/yGvwBp+Gg4gurA2NjzuD3EEAg1QrvQfsLbwP8KX857m4S57w9vS4FA/HK6zygI5W6BiATciMEWA7WWx1IvrflRGFwRIuwKL3cmPmP0R4c6Fj3hUOxERzOQW7WpIUKOnco0qY7xr1jcfCgsgttALU4Cqz+cSX9yT5U4bwx/Zf4D8aCyy16VoBd4If1/8AD+Bp/wDL0P2j/hNAblpuWvMHjo5SQrE2F/dYfMi1/C9E8OgHIppFT5K8yUEIWmlO8eFT5aYwoIIIQETTUi/zNvup2WpIv6OP+wP20stBHlptqly0FtLaAhAurMWvawBGmutyOmtqCdhTctNw+IDpmysotc3Xpa+lr3qS+l9QB3gj5EXoGFaaEqKPacbSGLOufkFzIWOlzZVYtoB1AovLQVmJH1+HHhMfgiD96iytDYn/AHrDj/w8QfgcMP3qOK0AxWmMKKKVC6UAjihJhVgy0JMlAHSqXLSoOfw4+RADGDbW/YncaXUdqEWXQnmDzrR4zHZAmZFfOGazyWUe7p24ZPti17cutYt5EJ14ZYL+kcPfW5/4zh+vf6VqNrYkB4grWIRvdYhhcx20WeJgNNNT5daDXYLE54gR1A6gjW2gKgAgX50fFAHRc17K17A/3fuY/CqDZONUQgPIuYldGcBjqo5MxY8jqWfl7xrQ4L3Pz3igLbY8YI96x8R89OVcV9nOzfpO1ZDisRJFjY5r8JhYOoLCaO9+a6WXlYHQi9u9YNw65T0+6uPY7Y2Pxm2oJmwXAXCyjPiApQSxxSlka5NmJQBQFv73dyDN7zibETbQxi4h0GAljjiC6WDTNECNeyexmJ6lqsfaBJFiDsmSWRoo5oFknKD3Q7pxWUKOY7RtY8hS3g3O2jHLjcPhsM02Hx8qSiUahQsjSqrNeyEFiDmt7txWg3k9n05xWyYVhaWCGBIJ5AAUFms7G/nmoM/u9hZG2FtJnZ2ijIEDuuvvDOAedvc0BsCW8arvZzhP/iOETDzSS51JxSMhKKAXzc9CAoQhvtMBfpWt3f3ex67Cx+Blw0gkzAwg27YZkzhTe2hRm/v17ulunjMFtDATDCyBGgWPE2y9lmLoxeza8oXJ15UGT2zsCSPacuzEd1E2LiZGF+zG6ubA3vYLLr/yq7k+6ag6KlunMadKzm2d3J23jwuKWFjAsYDyC1gwTEDXW9+0o5dRWlm2rjRtDgjCqcJwi3GzWPEsexz01sLW63v0oPE3UQ+8AD4XP3EUhuchvfQeBb8Raqb+c+1jgRKNmr9J4+Qwl/8Ag/1nO/Ps8/1rW0rdK2mtBld24AGZRf8ASPMk8wL3PPnWg4J7qpN2vfbyb71q22ji2jW6xtIeVgQLaHUk8hfuB50HrR26VHICNbaak9+ncLWPrVAdv4hmItAhFrrdnYBh2b3tblfVbH0oHGHEPzxD27g3DHl2EGh0+J8qDVSSZRmcqi87k5beZJt3cvnVbNvHh9Asgct2VCBn1PZ1Kiw17zWOmgg4uV8RFxfss/bvox5nra9unrRWH2WiutpIz2gfe7RN76WPXqKC72pvLwAiCLMRErFi+VQCzC1lVmJ0J5DzqgxW/ExNlMUZzAABcx90kg53Nr3U3y6UZvJhojKM08aMYYxlLAPYXa9g4JGp0tVDh8Rg/wD7gKLdosjxA9TZ5uze+thc0Bkm9uJFg05UnuiiXW19SVNj4ac7a1XRbfmeV82IdiADlfIQi2JLKoUAk2ucuY9nysez4Wwtio7eDRnw/RPUVBLjMGOeMW2pIaRLcuViNB5UFfjse7+88raABUaUcrWARCADa3eTcGwBoLE4eOUiPK73BYEx5lvm91iwbJbS56253JFGbS3l2fEATJJL3cPtXNrc7qGPXU06PenZrAM0+Qkao+bMPBrKdeWgNtBQC4jZyM2XhBQrXPDCx3vqO0AGHU8xrRez9rYqNiIsSwA5pNaYXvZUv7yXvyFz5WpS7ybJcgtNEbaC4kt8MtqJwu1dlkEriMOMwsc0rKbeTAH150EuH36dZI3xUV3RHj+pIs3FaIkgNzI4S2t0c3AtrpcDvthZXCZ2jc8llQx9CeZ0HZBbW2lr2OlYfbG0dmQopYJLdTkUNK2YDS13spHTW9CbH3i2diG4aYLKW07UakaAsAcpJ/R006UHXY2DKHUhlIuGBupHeCNDTGrIbLw8Au0aCEg+8H4TEtpzLKzfA1Zy46WIgtKSG0VZ0Fj10dAjHS+pLUFq4oWZaFG3/wCsh79YXzjQ6DLIEbUd16Am3nXiSARkoMmRiHjJupMlxIATZrDQaeNBY5aVVn85E/qz/jpUHKfp8uduHPKiXsqocqgDQWW2g0rUbcwfBkQw5Yi6tmKRo2YKVCgiXONLnlbnVbhN3Yja8jfFPPurRNsxJSC8p0Btqp5kHr/CgwW2VneUk9vKgsRFGo1BNisaAE5ifHlXfdlgBFBBtYXF7d1ZfARrBHlWOPEdq+V3VDY8yp6Efm9hWm2UpykD860F3hlAYWPles6/tWwBxn0TitnLcPiZfqs98uXPe/vaZrZb9avcOVNtLHv7j3+lcFwO6uLITZhwcolGN4zz5DwxHkWPNntbLozXvY6W1oOr7U3+gwk+IgYSMcPEJ3sosEYxiyksLt9aulgOetUu+PtbfCnBGCO6zouIfOmY8FyCoWzi0lg2mo1XWqH2n7GxQ2njXjwk80eJwixho0ZlBUxFiSAeRiOnPUUbvFsmd8FsLhwys0LwmRVRiUskIOYAXWxU87UHW4pOKiyKpXMoYZhY9oA2Nutj8RWO2p7Z8Fh8W2FkEjZGySTKAURuRB1uba3IHQ87VtYcWCdeYNq4HvBuVjxPjMFHhJHXF4pZ1xFjwwgMpGZrWH9KL3IIynQ3oLv2v7yF9oYfDCXExxx2L8E2Zy+VkaKzWkYDTXlc2rtcfIVzHfHd+Y7V2O0cckkcFlkkVSVUKyC7EaLcAnWungUHtNA0r21J+R8qDB4fazQDMoU301va2hPLyrH77e16UgQwFsM/FySPbtDJzUXOgJI1tqLeNaF4HfLky6Fi2Y6DsWS6DWQZraBl770Jj93GdReDAzNpfiRyC5BAzZzKzXtfnf0oOayH6TM0jtxWlcXY2Xtsezc2YW0A6CwojdndGSGSQTxRSZuyq54XsQSW0ZxawHSrzeTDMk0AmgwsbMbJ9HL6jMAAwZRe2tvC47qtH2U3aQFMzLCFGdwcqD60mzL3dDrQZHa268xLqsCe67qgaMZUN3Q2Da2UWtry8qpvZrtCNMZAjRqWaYHiMV7IA/WW4sQTcEV0jHuxnxht2Y8KVzeLwvYLbW9r3FjyFra35vszY0SS514hynskg29zUN2bA3zdelBtvaUFXEzyxyqzfRAewRdCESMDMNQeth0YVi92cBiZ43lcs8R7IZ3UjMDrbiyLY6jW45mxq83wThyYsA5ljwsaBWtpn+j35anVi3LnRvs1wufCKpN0Oa6n3Sc9rkHQ6Cgn3d2ZkwqxyRqzcWVyqyIbArCqElZ1FiVP2uXTqPv3hJHTDZY3vh1dpB2XCqRFZza6ohAJA5ADWrnd7BgNM2V0N8ozC3ZJYkLeCM5T2erDQa97dt7Uv9PUANwoVUg3sS6xCxta4se/p6kOZbWw6CNSpObLmY3sATy0Nrel+g0qtkN4Yi5Y3Mmup5ZPGrLaSDhlux2sxAsOQAUAAHs20INvjVbiz/s8OttG0tzOYAnn4eFAPi2SyZAQbHMTfU37iTahhy8qkMd8o6n06mowKC+2AYsjcUONCSwdFWxKqBZo2uS3XS3hV9u3sqJsSYyrvEG9xmIJ+quoLJaxBN/7tutUWweEoDSONQRlKM/I6Mch77WBHStdus4kxnEj0VnkAtmGYBBZiG6crDpbpQe71bIwy4ObJhMkymNezK8lizBtO0QezfmOtZHbWIEK4fguVkUMzZHbsMWGQWvZTlsdPtG9dF9p2zDh4JEW2biRXbmScrEaEWsF09PWuZ7cwMhmdgjZb2LakXCKWGaw/JoNruhvZinjPEhbF3I7YBUpbPcM8YF72v2ieWlEDeRnfEZ4niWNVkKX9xMqBr5iCxLMGt41gVgcpGFMhAViAgYm+ZrcuXS/8aCmRjxDn5ZcwJKsb2/ROpsQPlQdY/lmP+oxP/pf+6lXK/5dn/rpf8bfjSoOsbOwh01++r/B4NvtffVPs560GEegLhwR+1+fjVjsdja/7bUPA/550RsRezy/OtBcJMT+gR41RbV9ruzcO8kMk7F4jlYIjN2tcwB5HKRY9xq+w09mAOmo+Rr5x3n2c+GTGwy4d+KcXnE5Ts8PLPZc5+3mDgDmFN+VB3neD2oYHBS8DESNxMgeyozWB1QG3JiNQPEcqrtp+0nA4eODEPK4XELnjUIS+UGxYrfsi+mp8qwPtD2ViI9o41/okk6YnDBY5AhYJ2YLuCFIBUxsLaHtjvpm8GzCNnbLZIMUuLSH6qWJSQrLLfhyLluDYllI1vfSxoOibd9pGBwqQyvKxGIVZIwiFmyGxDkEjKOY1156aVS78b1s+J2M+GxDiGeXtZGZVkTiQAZl0vzIsRpqKzG9ux8XA+DxcuEaTPgWwzxxJpHM8cyC6qCE/pVawFr5gOVOn3VxGHg2AjxyF48Q7yAKW4avPE4DWHZ0NzfrfuoNru9vKsOL2w8mJxE64cmRomQARqpkusZLkHQZRYKLKCdasd1/a7g8diFw8QmEjKWGdAouoJZbhjrYE93jWOw2yp+NvH9TL9ZG4j7Ddsky2yado6jlfnQm5O72IXaGy2fDzIq4SRXdonARmfGWDEjsmzrode0O8UG52X7YcJPjRhUWXtO0aTFRwndf0VN766WNuo5XrcOeyfI1wr2fbhYiHHRRYrCYn/Z5mkScS2w4Cr2WCFSGZmRbkMCQdRpXc5fcb+yfuoMZsLCcTOMzLYAgrlvr/bUj5UTiN0HYkrjsSvhaAj0AjFhXu6CXaQfqr95/CtIcKfA0HO9s+zKSchpMcWZAQrNEVKjme1HINL6+lctwuMmeZVSeYBpVUfWyfpOFH6XjXct694Y8Ph5wDnlEbhY0N2zmNsub7I5c+8d9q4Xh0SPHcENGpTEZRZwVGV+yQxtcWAN6DZzYB8VEzYUg/Sp3Q9vJ2FUrFAXc9rNEqPqTcmTuAqgm3LxGGLPJHZU7LEmNiC47AuGLWN9CBY+hro+5mzYuDiMKzKqrIVUq19AEKOjA6OhVW7wQDQe+E7S4PDSkjNIkfFtyu+SRNOna4pA7magyW9G6+JkxOJJgxEkcqImeKIt7ghNwQCCLx25CjNx9lSRq2HtJGqgsDLAyt2m1W5cA8zyArrGx5C8KNlZbi9rjkdf21HtkqAmYMdWAN/dNgb25Ny5UGBxeznw0Tuh4pGoS7XOosAWJC6G56DrWWx20JnTFgRANMeKw4i5kWEhTYmwmJEBsFAtYm/IVt5JiYp5Cb9uRUHQLExjQAHvaMsb9X8KD2BhVdtniQI+cYjiaCzdsIwYciCc1xy1NByDHwSTEDhsC3ZzMgFrm4JIXQDqbk8++hNs7IkiKwsMxjBvluVJY5xY217LCvofevdLBR4SeWPCQpIqEqyIEIa4APZsOvdUkPs+wc6I8kTcR0UsyzSoSco6B8o9BQfMP0R+qN8KS4R/smvpWb2RYM8nxK/8AmKw//IhoCb2MQ/o4qUf2o4m/yhTQcOwkBCLa5Ze1ovunMbHN6V0bcHAoFSRyxkfEMAzdkX4YBGosW9R5VqYvYxANWkWRuV2WVfK3DxAtzNW2z9x+AqrHHAQj8RTxZwQ1rHVxJpQY/wBtLXZl1u2IjH+GBj+0VlN7NmqgksDYYkoAHfkOz3nQZefjXcpNliUkz4LDMSQxYsJLsBlDHNADewAvaiY4CpJQRRk6nKhJJPO5GS/woOabk4OSLBRmJ3XMMzZJ2jubsNQUKk5Qut6O2hh5ZRlkMrr1DPhZQfMSRa/wrcSwk85G9Ao+8E/OqrFbJUkkySk+MhI/wkW+VBiv5sp/UD/0MD/2Uq1f8lr9p/iv/bSoMjs0cq0OEFZ/ZdaPCkUB8V7elTbDey8i3rbv5XGvlTYzYHyP3UtgNdPQftoJcTvZEsUrtHJaKbgNoubiaG6gkArY3vccuVZfevd+DF4yRsTicVwoXgWTDKLx55UyqUJey5gvaOW4ubHWh96pjw8Ug642SQ2HSPChz99FbSxal8XIbgPtHDR38I0AH30HSMNtuNhOQGAw7Mj6dUXMcuuotU+Ax6yxJMmbK4DC+ht4ishs/HAQbVYdJ8R/0xitBu3iAMDhrC4MSfNQf20Au9W+UGEskwm7aFs0aFwqg2JbKbj4VW4z2m4KAqryOcyI4ZY2ZSri6kEd41pbzgNjFHK+DxPPuII1rE7nyiCWJ5SI1bZsKkuQozJMVtckXNgfnQdJg35wZxX0b6QvGvkyENbN9nNbKG8L+HOpsHvrhZXCJI2ZswF0cAlRcgEi17A6VyqWPJxO9NuL56kVd7sYkGLCA+99Nn058kOvlqKDYQ+0HCnOwMhCR8Q/VN7oZVPmbuNPOrDDbxxTqBHmOeEyi6kdnMU1vyN+lZbD4lG2EUzLnEWqgjMBxNCRe4r3dFSjmMm/Dw0yX/s4qQD5WoLDdM6yX7k89c3dV3jcGJFIzSA20yuyn77fGqTc/Xi+SfvVo8npQc72xuNdjIFxxY8yrxN4d7MeXLSsvtTZUqkC4FuQnhW/rmU12yms1xY28j+HKg4xHtHFIoV8Jg5052CiO/mEKhvUGiNr75mVESbBYhAjZssboI78gdIsx0JHOuoz7Gwz+9BH5qMp+K2NV8+5eGbkZI/Jsw/6gfvoMfgPbBGqhDEBbQZs4IA0tcCitq79tPGggw6yvmuVGJjTs2IY/WAEG9uY1vVpP7Pr+7MrDueMn7mIPwp+H9mEBN5WRu8LEE+YNxQZnA4mcvw5MBiUEs4kW+R0DGzOC6t7ucF+X6bDuo8bJMWIw65XQNC0giaxZHLKGF0JuWZFYgE2Zn110upPZThMxMck8R/Vk5Du1Ga3rROy/Z8kMmc4maQZctmZibHXR8118hb50Em+4/2HEHUXCjUEe9Kg6gd9WuDwZ4aafor0/VFSPu5h2XI0YcEgkMS17G4vc66gH0qxVLAADQaUABw48a8WLzqyvTSgoK/JXhBo14QaHaHuIoIC/hUTSVLLcUDi8YqAZyBfkOp8gNTQeynxqtxkwAuTUWJ2mT7ot6gn8B86ppyTqT8aA/8AlBftfI0qqreXz/GlQUuzOQrR4PlWc2d0rQYXzoLRR2T5H7ql2EOx6D9vwqDh9kn9U/caAfb64SBXZGbMwUBSAfddr6+VBWY9c2Nx0f2YsRNp+vhYU/PnRLRI2zuJa3G2gj6jqGVP3aBm3qwnGknMGIzTxGFiHitlKqpI00ayDUkjwomLejCnDR4bg4gojiQEvEGLBy4zELa126DlQW+FwwWLa9uRmxFx0uYfxFaTcqzYDDD/AMFP8vSudybcwzSyycLFXkZ2ZPpChbyKyt2Qmosxte/SpNgb4w4PWOHEMCAtpMQHAy30UZAF59KC69oOyy88dibrhZ2HnHZx59dPGptn4eObHQ3hieFtnoyoyBgPrBoAQRoCRVfjd/kmkWU4UlkR0F57DLILNcCPWqXE7Yw8iRqcGSqII1/2mQWUFmA0UX94691qCXeDC8P6Q3Q7Xhca+h8qtvZtsmEwy4kx3nWTEJmzE2C6Cy3texOtr61Q7U21FLIJvoURlVg4DTSZTIosrMosCdB4XAveq/YftMSBWQYQBXZ2bLO180ujkZ0YjXpeg2yYGMbCaZY1WSSFc72sxtKNCfSjtiWGNxq21SOT4O/E/erG4LbeHETIMNOUdBGQ2LJsoZXFrRWBuo18++rM75hZJZkwyq8y5HLTMwtYKLLlAB0FBq9z/wDi/wBz9+tEfhWd3P1M/LQp+/WlyeFB4Ca8v3/dSPhXuvgfvoGhRflUoAqMW8q9CDpeg9yrTuF3Go7npS4lqBMLdabc9x+Bp3Hrzj91AuLT+Oe+ouJevGPl91BL9KPWnDHeFBMfOhp8Uq9deduv8PlQWbYwHpQeM2giC5NvAG5PkBVJitqsdFBHrr/CgeKb60BeK2xKx7HYXvIu3nc6Lp0APnVdIxvc3Y9SdSfO/P1oni0yVgedAM2I8KEkk8aJlj7qDe450HmfxpVHnNe0FVs7pWhwlZvZzcq0GFGlBaluw39lvuNVeJ2A2MhjjVlUqwftNa/ZZbW6+9ej3P1bn9Vv8pond+MutgUvpbNz0v7tAHszcOGKELNCsr3N2E0irzJUADQWFh6UhujEmowebymkYf5hWswsjLdJF9f23o7CRAgG5+P8aDIRbqIbN9BiHi0rj5Zz86lbcVG/+jwoPPVnb/Si5N5412quAKPdouIJM/ZzWdhHltzyoxvfpVLB7ThK8qYfDF3GKTCwlpiqyFxIeITlJVAsTHQMTcUB8W6Aj1+i4RQdNVLD4amiP5ig8kwq+AgX9oqpi9plpMPDLhQpkxM2GmIkLrG0LxR5wSgzIXlQXOW1RYjfaW2aDDRG0eLmYPK6/V4OcwkLZD2mAvrp40Gh/mcVXsDDX7jAi/PKapdp7uDNaSKAknlw0I1udOzy50Qu/wDnxeGgSJRFPDGWkYm6S4iKWWCMgWBuItfMVHu3t9toSogiRRFETi1OYhMTxGjWFRey/wBHI5uCcpTvoFhtiwKBfB4bQfZB1HW2UWqDaG44lMkwCxJYEKsYAGUC+W55m17269a2U+DjRc3DRCCOQHyNR7SmcxSGwy5CNedBUbl68fzT9+tMGPcKzG5JsJunaX9+tPf86UDy9RFz0NSZdKa8IPdQQsfCmhrUSYaXB05UEF79Pz6146mvWjtyPy1phk/POgbl768ZqTP4fn1od8SBoO0fDl6nlQTh71BiMaq8zr3DU/woLE4+/vHryUkfE9aAfGdALCgJxO2Cfd0HzoGSUn7/AFrwnwptB6aYz05npjGgYZRUL09lqFloI2J6VA8p7qla9QuaBnGPdSrzSlQVmz3FhV9hH8b1mNnkWGtX+Degscbj1jj7bW4hES9bvJcKNPU+QNWGyVULl4uTrbqfI1kN5Ze1gV78ZGSP7Kub/OtTgWW1msRpobd1gQeYNBcSRThSAwYC9tb5tNCPH1qDZe37KA2hFwfj3HUVAgyG6nsjXLrprY276Jmw8UlyVHTXra3z9aDNby7FxM0+JxOGKCVRhXw7NIgBeITxzKQWutkmPPn0oRd3pMNKHhEciQT4V404qKZEgwjYd9TojZ2zdq17mtXhsKsbaLcXGtunI8uvhR6MAbBBz+yL+YPWgxeB3VM7FppIkE3055VWQMYmxjRNEAdM5ThglhpcCocLuvi44I142EaRsPicPK7SOVBxeIMrOgSPtnKeWmprcMe0rhbajMLDUctOVTJbql/QGgycfs7uplWb69J4HgYNKYxFhViijDxiylyiNc2Ns9ga1OwNlth3xbDKfpGIacEKRYMkahT3m6k35dqionsuXLyN1Nh8KlOLlI0UD4W+dA+fCBrZ2Y69NBQm2WZI5QL2ZDY26nSxPTnTn2jMOiD+045/kVX7W2xI0EobhgZGv2xfl7wtcac6Cn3a2oy4v6PlGWSF5idc143SNVHS31hJ8hWzWbTSubbDxI/lKM3H+5S//wBEX4VtFxooLfjaa3rxJgNCaq2xgPX5U0YkeJoLlMQKacR41US49VFybDxoSTbGnZHqeQ8R30Ggaa2pP59aDl2wg90Zj38h8T+yqCbGhtWZm+QHkvKo/pXdQWc20i3O3law/E+tBtiunKoDiQajeUUExk76YWoVsSK8GJFAQWptQicVG+IoCDJamiUUKcUKb9IFAYWvQ0l7/k0z6Tb/AF/hTTietvD8mgTn82FQM2l9aleQfnyoTFTC35/P+lA7PSoTj+P3fhSoKDA7SjHOWMf3h+NXWG3jgXnKnzP3CuVbP5VoMLyH56UF/vFvPAJcG2e6RzM7kK3RLAC4F7k2/CrDCe0fDKoZplDHXKq5sv6uYjXTmbcyayWN5H/lv91ZGHknkf8AMaDssftOgY2SR2Nr6Rgfeh7qJHtAHfJ8EH7grkuxvefzH+U1fxUG6xHtJEalm4gAtqWA/wAvM+FAx+1J5BePDYgjoTIEB8rtWA3r9yH+0f2VoW5+g+4UF43tFxHTDN64r+J7qdh988Q593Dx+EmJlHzCEfOqCTkagXr5/sNBr8dtnaSJxFw2HnQatwZmkaw5kBhrp3A+VWe7u2IcbFxIZL20ZDGgZCejA39CNDbzAyO63+9L6ffQu4//AM4xn/m//uSg6Zwbf8Rh5LGPuSsLv5t3G4R1ZMQq4dyEXsI73CgyXBUC172vW4asB7Xv93w//OP+QUEvs6UyyPiuKzjIYirIsdmZo5GZFQlQpynxvr1roCT1gvZr/Qyf8w/5mrax8h50BT4wDmbH4/KhZtpsfdFvE/hQB95/P9tETdPP9lBG2KINzqfGmnGk0GeZ/PQ14tAaJqcMTQ0XKvE5fnvoJpMRUZxVRS1GfwoJmmpvGqJ6aeR86CY4g9KjOKqI1C9AQcRekcRUA/b+NJqCf6VTDNUL86Y/T89aCeXEWA/PQUBiMRak/WgZufrQS/SfGlQNKg//2Q=="/>
          <p:cNvSpPr>
            <a:spLocks noChangeAspect="1" noChangeArrowheads="1"/>
          </p:cNvSpPr>
          <p:nvPr/>
        </p:nvSpPr>
        <p:spPr bwMode="auto">
          <a:xfrm>
            <a:off x="1679576" y="-846138"/>
            <a:ext cx="2600325" cy="17621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6" descr="data:image/jpeg;base64,/9j/4AAQSkZJRgABAQAAAQABAAD/2wCEAAkGBhQSERUUExMVFRUWGBwXGBcYFxoXGhwYFxgYFxUXGhoXHCYeFxwkGhcYHy8gJScpLCwsFR4xNTAqNScsLCkBCQoKBQUFDQUFDSkYEhgpKSkpKSkpKSkpKSkpKSkpKSkpKSkpKSkpKSkpKSkpKSkpKSkpKSkpKSkpKSkpKSkpKf/AABEIALkBEQMBIgACEQEDEQH/xAAcAAABBQEBAQAAAAAAAAAAAAAEAAIDBQYHAQj/xABOEAACAQIDBQUEBgUJBgQHAAABAgMAEQQSIQUGEzFBIlFhcYEHMpGhFCNSsdHwQmLBwuEVFjNTcoKSsvEkNENzotJjg5PiJTVEVKOztP/EABQBAQAAAAAAAAAAAAAAAAAAAAD/xAAUEQEAAAAAAAAAAAAAAAAAAAAA/9oADAMBAAIRAxEAPwCpwWHNhbUVb4eGgNnR6Cr/AAsHhQFYGa2jcvKrSHCIxuLXoBMMRzFvSiYEINxQEvsUE35UTh9jr406DaJ5EA1OmN8KCAYZFNje3MH9lqJwODza2PwtRODxK37QA68vwqxWRLZgwoAm2ep51BJsgA3HLwFWyOp5ka1IQnl8aDN4zBAC4zeN+XpQVqvsXMo63HcaAxRVjcLbv/0oK9qblonh15w6CDLXmtEcOvMlBEp868K1MI694dBEqU5Xp4ir3hUEeavL1IY6WTy9dKCBxTcvXl417LiFHLU/L4d3jQ9i2p/hb8+lBI2KHJRfxPL4fjULknUm9SZADbUk6gDU28ug8dB41IMKT7xyjuU6+rD9lvM0Ap525nuH7T0/OhpcHvPoOXr1b7vCizAALAWHhSEdAPanWqbhUmioB3qJlNFtHUbR0ATLQmISrR4qEnioKnhedKjeFXtBX7NwegrRYPCWqm2U3KtFhfOgPgNhqt/S9EgRNzFj46fOvcIRRpjB5i/jpQVz4PXQaeYoqKJPdII8+/0qfsL4en4VH9MXoLHx1FAxsGvRr+H8TULC3I+lTzYjMOQ/PyoTESqilnZVUcyxCj4k2oHByNQbGnnFMdCxNMAHSvQtA060mj/N6falagiy17kqULSy0EOSvMlLFZwOwqseoJtp4Hl6GmJLJ1RR6E/vUD8le5aYZG/VHmh/bTRiWHPIe8WGo6+I0oJbV7RCwKwussdjyDGx8j40xoOdrEDqDcUENq8ZARY6g1JkrxlvQZzFbPeKQuuaRGNyACSG8AL5vPW3TTUWEGEdhdvqx3aF/U6qn/UfEVaWpuWghjw4XRRa5uepJ7yTqT4mllqYim5aCFlpBKkK0stBEVppWpbU1hQQsKiK0QRUbUAzLQ8wotxQ0ooBbUqfalQU+zZNBWkwklZ3ZYrSYQUFphganklYaVFhjR0cY86AeGJjRsWC01tU0dhyqYSUAkuBA5En0oSXDX0YAjnYi/kdatjEPtfOonjXvvQUkZPFkF9AI2t3FjJmPrlX4UTSjy8ee2ukIH+GQ/tqKfF9EFz62H40E2WllpmFxDNoyKbc3BKjysLgnwGlEBaBlqWWpAtLJQRZK8y1MV8KaVoIrV4RUxWvMtBDwx0AHpS5docx+beR5VLlprrofKgUsdi1uQNh63P3AU21eYRfq/7/AO6KkC0EeWvCKltTctBHamFamtXmSgitQ/02O5HES/UBgSPMAkj1tRZWmrGBewAvqbAC57zbmfGgiH+lvzrQzSs1+GFt9pr5SR9kLqR43A7r86WLi+siUMVVy+dRazBY2YDldRe18tr+potloA8OkgH1hQn9RWUW/vMTT2WpiKY4oBpBQsoo8xXpPgBbmPiKCqtSo/6CvfSoMRs/bcCjWaPT9YHl5XrWYWYZQxIANrEmwN/d1Pf3Vxfa+6xi7YkUq7G1wQb6nUhSBzAzaelWGK3Vnw0ecyQWYi15hGCOy3KSynpexv3aUHb4Wtzo+KcVz7cXD4yLN9KGSPKOGOKrjMWB7Kqxy9kHlzvyrQYvassWU2TI/ukq17gXKnXQ216XseoIoNNxr8qWbUAmxOg+F6zKb1SfZj+Df91SQ7xspJEcYB1IGguSSzeZNrn9UUGlaMjoT5C/yGvwBp+Gg4gurA2NjzuD3EEAg1QrvQfsLbwP8KX857m4S57w9vS4FA/HK6zygI5W6BiATciMEWA7WWx1IvrflRGFwRIuwKL3cmPmP0R4c6Fj3hUOxERzOQW7WpIUKOnco0qY7xr1jcfCgsgttALU4Cqz+cSX9yT5U4bwx/Zf4D8aCyy16VoBd4If1/8AD+Bp/wDL0P2j/hNAblpuWvMHjo5SQrE2F/dYfMi1/C9E8OgHIppFT5K8yUEIWmlO8eFT5aYwoIIIQETTUi/zNvup2WpIv6OP+wP20stBHlptqly0FtLaAhAurMWvawBGmutyOmtqCdhTctNw+IDpmysotc3Xpa+lr3qS+l9QB3gj5EXoGFaaEqKPacbSGLOufkFzIWOlzZVYtoB1AovLQVmJH1+HHhMfgiD96iytDYn/AHrDj/w8QfgcMP3qOK0AxWmMKKKVC6UAjihJhVgy0JMlAHSqXLSoOfw4+RADGDbW/YncaXUdqEWXQnmDzrR4zHZAmZFfOGazyWUe7p24ZPti17cutYt5EJ14ZYL+kcPfW5/4zh+vf6VqNrYkB4grWIRvdYhhcx20WeJgNNNT5daDXYLE54gR1A6gjW2gKgAgX50fFAHRc17K17A/3fuY/CqDZONUQgPIuYldGcBjqo5MxY8jqWfl7xrQ4L3Pz3igLbY8YI96x8R89OVcV9nOzfpO1ZDisRJFjY5r8JhYOoLCaO9+a6WXlYHQi9u9YNw65T0+6uPY7Y2Pxm2oJmwXAXCyjPiApQSxxSlka5NmJQBQFv73dyDN7zibETbQxi4h0GAljjiC6WDTNECNeyexmJ6lqsfaBJFiDsmSWRoo5oFknKD3Q7pxWUKOY7RtY8hS3g3O2jHLjcPhsM02Hx8qSiUahQsjSqrNeyEFiDmt7txWg3k9n05xWyYVhaWCGBIJ5AAUFms7G/nmoM/u9hZG2FtJnZ2ijIEDuuvvDOAedvc0BsCW8arvZzhP/iOETDzSS51JxSMhKKAXzc9CAoQhvtMBfpWt3f3ex67Cx+Blw0gkzAwg27YZkzhTe2hRm/v17ulunjMFtDATDCyBGgWPE2y9lmLoxeza8oXJ15UGT2zsCSPacuzEd1E2LiZGF+zG6ubA3vYLLr/yq7k+6ag6KlunMadKzm2d3J23jwuKWFjAsYDyC1gwTEDXW9+0o5dRWlm2rjRtDgjCqcJwi3GzWPEsexz01sLW63v0oPE3UQ+8AD4XP3EUhuchvfQeBb8Raqb+c+1jgRKNmr9J4+Qwl/8Ag/1nO/Ps8/1rW0rdK2mtBld24AGZRf8ASPMk8wL3PPnWg4J7qpN2vfbyb71q22ji2jW6xtIeVgQLaHUk8hfuB50HrR26VHICNbaak9+ncLWPrVAdv4hmItAhFrrdnYBh2b3tblfVbH0oHGHEPzxD27g3DHl2EGh0+J8qDVSSZRmcqi87k5beZJt3cvnVbNvHh9Asgct2VCBn1PZ1Kiw17zWOmgg4uV8RFxfss/bvox5nra9unrRWH2WiutpIz2gfe7RN76WPXqKC72pvLwAiCLMRErFi+VQCzC1lVmJ0J5DzqgxW/ExNlMUZzAABcx90kg53Nr3U3y6UZvJhojKM08aMYYxlLAPYXa9g4JGp0tVDh8Rg/wD7gKLdosjxA9TZ5uze+thc0Bkm9uJFg05UnuiiXW19SVNj4ac7a1XRbfmeV82IdiADlfIQi2JLKoUAk2ucuY9nysez4Wwtio7eDRnw/RPUVBLjMGOeMW2pIaRLcuViNB5UFfjse7+88raABUaUcrWARCADa3eTcGwBoLE4eOUiPK73BYEx5lvm91iwbJbS56253JFGbS3l2fEATJJL3cPtXNrc7qGPXU06PenZrAM0+Qkao+bMPBrKdeWgNtBQC4jZyM2XhBQrXPDCx3vqO0AGHU8xrRez9rYqNiIsSwA5pNaYXvZUv7yXvyFz5WpS7ybJcgtNEbaC4kt8MtqJwu1dlkEriMOMwsc0rKbeTAH150EuH36dZI3xUV3RHj+pIs3FaIkgNzI4S2t0c3AtrpcDvthZXCZ2jc8llQx9CeZ0HZBbW2lr2OlYfbG0dmQopYJLdTkUNK2YDS13spHTW9CbH3i2diG4aYLKW07UakaAsAcpJ/R006UHXY2DKHUhlIuGBupHeCNDTGrIbLw8Au0aCEg+8H4TEtpzLKzfA1Zy46WIgtKSG0VZ0Fj10dAjHS+pLUFq4oWZaFG3/wCsh79YXzjQ6DLIEbUd16Am3nXiSARkoMmRiHjJupMlxIATZrDQaeNBY5aVVn85E/qz/jpUHKfp8uduHPKiXsqocqgDQWW2g0rUbcwfBkQw5Yi6tmKRo2YKVCgiXONLnlbnVbhN3Yja8jfFPPurRNsxJSC8p0Btqp5kHr/CgwW2VneUk9vKgsRFGo1BNisaAE5ifHlXfdlgBFBBtYXF7d1ZfARrBHlWOPEdq+V3VDY8yp6Efm9hWm2UpykD860F3hlAYWPles6/tWwBxn0TitnLcPiZfqs98uXPe/vaZrZb9avcOVNtLHv7j3+lcFwO6uLITZhwcolGN4zz5DwxHkWPNntbLozXvY6W1oOr7U3+gwk+IgYSMcPEJ3sosEYxiyksLt9aulgOetUu+PtbfCnBGCO6zouIfOmY8FyCoWzi0lg2mo1XWqH2n7GxQ2njXjwk80eJwixho0ZlBUxFiSAeRiOnPUUbvFsmd8FsLhwys0LwmRVRiUskIOYAXWxU87UHW4pOKiyKpXMoYZhY9oA2Nutj8RWO2p7Z8Fh8W2FkEjZGySTKAURuRB1uba3IHQ87VtYcWCdeYNq4HvBuVjxPjMFHhJHXF4pZ1xFjwwgMpGZrWH9KL3IIynQ3oLv2v7yF9oYfDCXExxx2L8E2Zy+VkaKzWkYDTXlc2rtcfIVzHfHd+Y7V2O0cckkcFlkkVSVUKyC7EaLcAnWungUHtNA0r21J+R8qDB4fazQDMoU301va2hPLyrH77e16UgQwFsM/FySPbtDJzUXOgJI1tqLeNaF4HfLky6Fi2Y6DsWS6DWQZraBl770Jj93GdReDAzNpfiRyC5BAzZzKzXtfnf0oOayH6TM0jtxWlcXY2Xtsezc2YW0A6CwojdndGSGSQTxRSZuyq54XsQSW0ZxawHSrzeTDMk0AmgwsbMbJ9HL6jMAAwZRe2tvC47qtH2U3aQFMzLCFGdwcqD60mzL3dDrQZHa268xLqsCe67qgaMZUN3Q2Da2UWtry8qpvZrtCNMZAjRqWaYHiMV7IA/WW4sQTcEV0jHuxnxht2Y8KVzeLwvYLbW9r3FjyFra35vszY0SS514hynskg29zUN2bA3zdelBtvaUFXEzyxyqzfRAewRdCESMDMNQeth0YVi92cBiZ43lcs8R7IZ3UjMDrbiyLY6jW45mxq83wThyYsA5ljwsaBWtpn+j35anVi3LnRvs1wufCKpN0Oa6n3Sc9rkHQ6Cgn3d2ZkwqxyRqzcWVyqyIbArCqElZ1FiVP2uXTqPv3hJHTDZY3vh1dpB2XCqRFZza6ohAJA5ADWrnd7BgNM2V0N8ozC3ZJYkLeCM5T2erDQa97dt7Uv9PUANwoVUg3sS6xCxta4se/p6kOZbWw6CNSpObLmY3sATy0Nrel+g0qtkN4Yi5Y3Mmup5ZPGrLaSDhlux2sxAsOQAUAAHs20INvjVbiz/s8OttG0tzOYAnn4eFAPi2SyZAQbHMTfU37iTahhy8qkMd8o6n06mowKC+2AYsjcUONCSwdFWxKqBZo2uS3XS3hV9u3sqJsSYyrvEG9xmIJ+quoLJaxBN/7tutUWweEoDSONQRlKM/I6Mch77WBHStdus4kxnEj0VnkAtmGYBBZiG6crDpbpQe71bIwy4ObJhMkymNezK8lizBtO0QezfmOtZHbWIEK4fguVkUMzZHbsMWGQWvZTlsdPtG9dF9p2zDh4JEW2biRXbmScrEaEWsF09PWuZ7cwMhmdgjZb2LakXCKWGaw/JoNruhvZinjPEhbF3I7YBUpbPcM8YF72v2ieWlEDeRnfEZ4niWNVkKX9xMqBr5iCxLMGt41gVgcpGFMhAViAgYm+ZrcuXS/8aCmRjxDn5ZcwJKsb2/ROpsQPlQdY/lmP+oxP/pf+6lXK/5dn/rpf8bfjSoOsbOwh01++r/B4NvtffVPs560GEegLhwR+1+fjVjsdja/7bUPA/550RsRezy/OtBcJMT+gR41RbV9ruzcO8kMk7F4jlYIjN2tcwB5HKRY9xq+w09mAOmo+Rr5x3n2c+GTGwy4d+KcXnE5Ts8PLPZc5+3mDgDmFN+VB3neD2oYHBS8DESNxMgeyozWB1QG3JiNQPEcqrtp+0nA4eODEPK4XELnjUIS+UGxYrfsi+mp8qwPtD2ViI9o41/okk6YnDBY5AhYJ2YLuCFIBUxsLaHtjvpm8GzCNnbLZIMUuLSH6qWJSQrLLfhyLluDYllI1vfSxoOibd9pGBwqQyvKxGIVZIwiFmyGxDkEjKOY1156aVS78b1s+J2M+GxDiGeXtZGZVkTiQAZl0vzIsRpqKzG9ux8XA+DxcuEaTPgWwzxxJpHM8cyC6qCE/pVawFr5gOVOn3VxGHg2AjxyF48Q7yAKW4avPE4DWHZ0NzfrfuoNru9vKsOL2w8mJxE64cmRomQARqpkusZLkHQZRYKLKCdasd1/a7g8diFw8QmEjKWGdAouoJZbhjrYE93jWOw2yp+NvH9TL9ZG4j7Ddsky2yado6jlfnQm5O72IXaGy2fDzIq4SRXdonARmfGWDEjsmzrode0O8UG52X7YcJPjRhUWXtO0aTFRwndf0VN766WNuo5XrcOeyfI1wr2fbhYiHHRRYrCYn/Z5mkScS2w4Cr2WCFSGZmRbkMCQdRpXc5fcb+yfuoMZsLCcTOMzLYAgrlvr/bUj5UTiN0HYkrjsSvhaAj0AjFhXu6CXaQfqr95/CtIcKfA0HO9s+zKSchpMcWZAQrNEVKjme1HINL6+lctwuMmeZVSeYBpVUfWyfpOFH6XjXct694Y8Ph5wDnlEbhY0N2zmNsub7I5c+8d9q4Xh0SPHcENGpTEZRZwVGV+yQxtcWAN6DZzYB8VEzYUg/Sp3Q9vJ2FUrFAXc9rNEqPqTcmTuAqgm3LxGGLPJHZU7LEmNiC47AuGLWN9CBY+hro+5mzYuDiMKzKqrIVUq19AEKOjA6OhVW7wQDQe+E7S4PDSkjNIkfFtyu+SRNOna4pA7magyW9G6+JkxOJJgxEkcqImeKIt7ghNwQCCLx25CjNx9lSRq2HtJGqgsDLAyt2m1W5cA8zyArrGx5C8KNlZbi9rjkdf21HtkqAmYMdWAN/dNgb25Ny5UGBxeznw0Tuh4pGoS7XOosAWJC6G56DrWWx20JnTFgRANMeKw4i5kWEhTYmwmJEBsFAtYm/IVt5JiYp5Cb9uRUHQLExjQAHvaMsb9X8KD2BhVdtniQI+cYjiaCzdsIwYciCc1xy1NByDHwSTEDhsC3ZzMgFrm4JIXQDqbk8++hNs7IkiKwsMxjBvluVJY5xY217LCvofevdLBR4SeWPCQpIqEqyIEIa4APZsOvdUkPs+wc6I8kTcR0UsyzSoSco6B8o9BQfMP0R+qN8KS4R/smvpWb2RYM8nxK/8AmKw//IhoCb2MQ/o4qUf2o4m/yhTQcOwkBCLa5Ze1ovunMbHN6V0bcHAoFSRyxkfEMAzdkX4YBGosW9R5VqYvYxANWkWRuV2WVfK3DxAtzNW2z9x+AqrHHAQj8RTxZwQ1rHVxJpQY/wBtLXZl1u2IjH+GBj+0VlN7NmqgksDYYkoAHfkOz3nQZefjXcpNliUkz4LDMSQxYsJLsBlDHNADewAvaiY4CpJQRRk6nKhJJPO5GS/woOabk4OSLBRmJ3XMMzZJ2jubsNQUKk5Qut6O2hh5ZRlkMrr1DPhZQfMSRa/wrcSwk85G9Ao+8E/OqrFbJUkkySk+MhI/wkW+VBiv5sp/UD/0MD/2Uq1f8lr9p/iv/bSoMjs0cq0OEFZ/ZdaPCkUB8V7elTbDey8i3rbv5XGvlTYzYHyP3UtgNdPQftoJcTvZEsUrtHJaKbgNoubiaG6gkArY3vccuVZfevd+DF4yRsTicVwoXgWTDKLx55UyqUJey5gvaOW4ubHWh96pjw8Ug642SQ2HSPChz99FbSxal8XIbgPtHDR38I0AH30HSMNtuNhOQGAw7Mj6dUXMcuuotU+Ax6yxJMmbK4DC+ht4ishs/HAQbVYdJ8R/0xitBu3iAMDhrC4MSfNQf20Au9W+UGEskwm7aFs0aFwqg2JbKbj4VW4z2m4KAqryOcyI4ZY2ZSri6kEd41pbzgNjFHK+DxPPuII1rE7nyiCWJ5SI1bZsKkuQozJMVtckXNgfnQdJg35wZxX0b6QvGvkyENbN9nNbKG8L+HOpsHvrhZXCJI2ZswF0cAlRcgEi17A6VyqWPJxO9NuL56kVd7sYkGLCA+99Nn058kOvlqKDYQ+0HCnOwMhCR8Q/VN7oZVPmbuNPOrDDbxxTqBHmOeEyi6kdnMU1vyN+lZbD4lG2EUzLnEWqgjMBxNCRe4r3dFSjmMm/Dw0yX/s4qQD5WoLDdM6yX7k89c3dV3jcGJFIzSA20yuyn77fGqTc/Xi+SfvVo8npQc72xuNdjIFxxY8yrxN4d7MeXLSsvtTZUqkC4FuQnhW/rmU12yms1xY28j+HKg4xHtHFIoV8Jg5052CiO/mEKhvUGiNr75mVESbBYhAjZssboI78gdIsx0JHOuoz7Gwz+9BH5qMp+K2NV8+5eGbkZI/Jsw/6gfvoMfgPbBGqhDEBbQZs4IA0tcCitq79tPGggw6yvmuVGJjTs2IY/WAEG9uY1vVpP7Pr+7MrDueMn7mIPwp+H9mEBN5WRu8LEE+YNxQZnA4mcvw5MBiUEs4kW+R0DGzOC6t7ucF+X6bDuo8bJMWIw65XQNC0giaxZHLKGF0JuWZFYgE2Zn110upPZThMxMck8R/Vk5Du1Ga3rROy/Z8kMmc4maQZctmZibHXR8118hb50Em+4/2HEHUXCjUEe9Kg6gd9WuDwZ4aafor0/VFSPu5h2XI0YcEgkMS17G4vc66gH0qxVLAADQaUABw48a8WLzqyvTSgoK/JXhBo14QaHaHuIoIC/hUTSVLLcUDi8YqAZyBfkOp8gNTQeynxqtxkwAuTUWJ2mT7ot6gn8B86ppyTqT8aA/8AlBftfI0qqreXz/GlQUuzOQrR4PlWc2d0rQYXzoLRR2T5H7ql2EOx6D9vwqDh9kn9U/caAfb64SBXZGbMwUBSAfddr6+VBWY9c2Nx0f2YsRNp+vhYU/PnRLRI2zuJa3G2gj6jqGVP3aBm3qwnGknMGIzTxGFiHitlKqpI00ayDUkjwomLejCnDR4bg4gojiQEvEGLBy4zELa126DlQW+FwwWLa9uRmxFx0uYfxFaTcqzYDDD/AMFP8vSudybcwzSyycLFXkZ2ZPpChbyKyt2Qmosxte/SpNgb4w4PWOHEMCAtpMQHAy30UZAF59KC69oOyy88dibrhZ2HnHZx59dPGptn4eObHQ3hieFtnoyoyBgPrBoAQRoCRVfjd/kmkWU4UlkR0F57DLILNcCPWqXE7Yw8iRqcGSqII1/2mQWUFmA0UX94691qCXeDC8P6Q3Q7Xhca+h8qtvZtsmEwy4kx3nWTEJmzE2C6Cy3texOtr61Q7U21FLIJvoURlVg4DTSZTIosrMosCdB4XAveq/YftMSBWQYQBXZ2bLO180ujkZ0YjXpeg2yYGMbCaZY1WSSFc72sxtKNCfSjtiWGNxq21SOT4O/E/erG4LbeHETIMNOUdBGQ2LJsoZXFrRWBuo18++rM75hZJZkwyq8y5HLTMwtYKLLlAB0FBq9z/wDi/wBz9+tEfhWd3P1M/LQp+/WlyeFB4Ca8v3/dSPhXuvgfvoGhRflUoAqMW8q9CDpeg9yrTuF3Go7npS4lqBMLdabc9x+Bp3Hrzj91AuLT+Oe+ouJevGPl91BL9KPWnDHeFBMfOhp8Uq9deduv8PlQWbYwHpQeM2giC5NvAG5PkBVJitqsdFBHrr/CgeKb60BeK2xKx7HYXvIu3nc6Lp0APnVdIxvc3Y9SdSfO/P1oni0yVgedAM2I8KEkk8aJlj7qDe450HmfxpVHnNe0FVs7pWhwlZvZzcq0GFGlBaluw39lvuNVeJ2A2MhjjVlUqwftNa/ZZbW6+9ej3P1bn9Vv8pond+MutgUvpbNz0v7tAHszcOGKELNCsr3N2E0irzJUADQWFh6UhujEmowebymkYf5hWswsjLdJF9f23o7CRAgG5+P8aDIRbqIbN9BiHi0rj5Zz86lbcVG/+jwoPPVnb/Si5N5412quAKPdouIJM/ZzWdhHltzyoxvfpVLB7ThK8qYfDF3GKTCwlpiqyFxIeITlJVAsTHQMTcUB8W6Aj1+i4RQdNVLD4amiP5ig8kwq+AgX9oqpi9plpMPDLhQpkxM2GmIkLrG0LxR5wSgzIXlQXOW1RYjfaW2aDDRG0eLmYPK6/V4OcwkLZD2mAvrp40Gh/mcVXsDDX7jAi/PKapdp7uDNaSKAknlw0I1udOzy50Qu/wDnxeGgSJRFPDGWkYm6S4iKWWCMgWBuItfMVHu3t9toSogiRRFETi1OYhMTxGjWFRey/wBHI5uCcpTvoFhtiwKBfB4bQfZB1HW2UWqDaG44lMkwCxJYEKsYAGUC+W55m17269a2U+DjRc3DRCCOQHyNR7SmcxSGwy5CNedBUbl68fzT9+tMGPcKzG5JsJunaX9+tPf86UDy9RFz0NSZdKa8IPdQQsfCmhrUSYaXB05UEF79Pz6146mvWjtyPy1phk/POgbl768ZqTP4fn1od8SBoO0fDl6nlQTh71BiMaq8zr3DU/woLE4+/vHryUkfE9aAfGdALCgJxO2Cfd0HzoGSUn7/AFrwnwptB6aYz05npjGgYZRUL09lqFloI2J6VA8p7qla9QuaBnGPdSrzSlQVmz3FhV9hH8b1mNnkWGtX+Degscbj1jj7bW4hES9bvJcKNPU+QNWGyVULl4uTrbqfI1kN5Ze1gV78ZGSP7Kub/OtTgWW1msRpobd1gQeYNBcSRThSAwYC9tb5tNCPH1qDZe37KA2hFwfj3HUVAgyG6nsjXLrprY276Jmw8UlyVHTXra3z9aDNby7FxM0+JxOGKCVRhXw7NIgBeITxzKQWutkmPPn0oRd3pMNKHhEciQT4V404qKZEgwjYd9TojZ2zdq17mtXhsKsbaLcXGtunI8uvhR6MAbBBz+yL+YPWgxeB3VM7FppIkE3055VWQMYmxjRNEAdM5ThglhpcCocLuvi44I142EaRsPicPK7SOVBxeIMrOgSPtnKeWmprcMe0rhbajMLDUctOVTJbql/QGgycfs7uplWb69J4HgYNKYxFhViijDxiylyiNc2Ns9ga1OwNlth3xbDKfpGIacEKRYMkahT3m6k35dqionsuXLyN1Nh8KlOLlI0UD4W+dA+fCBrZ2Y69NBQm2WZI5QL2ZDY26nSxPTnTn2jMOiD+045/kVX7W2xI0EobhgZGv2xfl7wtcac6Cn3a2oy4v6PlGWSF5idc143SNVHS31hJ8hWzWbTSubbDxI/lKM3H+5S//wBEX4VtFxooLfjaa3rxJgNCaq2xgPX5U0YkeJoLlMQKacR41US49VFybDxoSTbGnZHqeQ8R30Ggaa2pP59aDl2wg90Zj38h8T+yqCbGhtWZm+QHkvKo/pXdQWc20i3O3law/E+tBtiunKoDiQajeUUExk76YWoVsSK8GJFAQWptQicVG+IoCDJamiUUKcUKb9IFAYWvQ0l7/k0z6Tb/AF/hTTietvD8mgTn82FQM2l9aleQfnyoTFTC35/P+lA7PSoTj+P3fhSoKDA7SjHOWMf3h+NXWG3jgXnKnzP3CuVbP5VoMLyH56UF/vFvPAJcG2e6RzM7kK3RLAC4F7k2/CrDCe0fDKoZplDHXKq5sv6uYjXTmbcyayWN5H/lv91ZGHknkf8AMaDssftOgY2SR2Nr6Rgfeh7qJHtAHfJ8EH7grkuxvefzH+U1fxUG6xHtJEalm4gAtqWA/wAvM+FAx+1J5BePDYgjoTIEB8rtWA3r9yH+0f2VoW5+g+4UF43tFxHTDN64r+J7qdh988Q593Dx+EmJlHzCEfOqCTkagXr5/sNBr8dtnaSJxFw2HnQatwZmkaw5kBhrp3A+VWe7u2IcbFxIZL20ZDGgZCejA39CNDbzAyO63+9L6ffQu4//AM4xn/m//uSg6Zwbf8Rh5LGPuSsLv5t3G4R1ZMQq4dyEXsI73CgyXBUC172vW4asB7Xv93w//OP+QUEvs6UyyPiuKzjIYirIsdmZo5GZFQlQpynxvr1roCT1gvZr/Qyf8w/5mrax8h50BT4wDmbH4/KhZtpsfdFvE/hQB95/P9tETdPP9lBG2KINzqfGmnGk0GeZ/PQ14tAaJqcMTQ0XKvE5fnvoJpMRUZxVRS1GfwoJmmpvGqJ6aeR86CY4g9KjOKqI1C9AQcRekcRUA/b+NJqCf6VTDNUL86Y/T89aCeXEWA/PQUBiMRak/WgZufrQS/SfGlQNKg//2Q=="/>
          <p:cNvSpPr>
            <a:spLocks noChangeAspect="1" noChangeArrowheads="1"/>
          </p:cNvSpPr>
          <p:nvPr/>
        </p:nvSpPr>
        <p:spPr bwMode="auto">
          <a:xfrm>
            <a:off x="1831976" y="-693738"/>
            <a:ext cx="2600325" cy="17621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 name="Picture 6">
            <a:extLst>
              <a:ext uri="{FF2B5EF4-FFF2-40B4-BE49-F238E27FC236}">
                <a16:creationId xmlns:a16="http://schemas.microsoft.com/office/drawing/2014/main" id="{DC68B1B4-4B39-B337-3CD4-94E1653AEEB1}"/>
              </a:ext>
            </a:extLst>
          </p:cNvPr>
          <p:cNvPicPr>
            <a:picLocks noChangeAspect="1"/>
          </p:cNvPicPr>
          <p:nvPr/>
        </p:nvPicPr>
        <p:blipFill>
          <a:blip r:embed="rId3"/>
          <a:stretch>
            <a:fillRect/>
          </a:stretch>
        </p:blipFill>
        <p:spPr>
          <a:xfrm>
            <a:off x="8335465" y="1354440"/>
            <a:ext cx="3635055" cy="4884843"/>
          </a:xfrm>
          <a:prstGeom prst="rect">
            <a:avLst/>
          </a:prstGeom>
        </p:spPr>
      </p:pic>
    </p:spTree>
    <p:extLst>
      <p:ext uri="{BB962C8B-B14F-4D97-AF65-F5344CB8AC3E}">
        <p14:creationId xmlns:p14="http://schemas.microsoft.com/office/powerpoint/2010/main" val="2506841299"/>
      </p:ext>
    </p:extLst>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0A9D0DCD-50F9-F0B6-1153-BAAB2E80C199}"/>
            </a:ext>
          </a:extLst>
        </p:cNvPr>
        <p:cNvGrpSpPr/>
        <p:nvPr/>
      </p:nvGrpSpPr>
      <p:grpSpPr>
        <a:xfrm>
          <a:off x="0" y="0"/>
          <a:ext cx="0" cy="0"/>
        </a:xfrm>
      </p:grpSpPr>
      <p:sp useBgFill="1">
        <p:nvSpPr>
          <p:cNvPr id="16" name="Rectangle 15">
            <a:extLst>
              <a:ext uri="{FF2B5EF4-FFF2-40B4-BE49-F238E27FC236}">
                <a16:creationId xmlns:a16="http://schemas.microsoft.com/office/drawing/2014/main" id="{71EC1228-8B00-4D31-8616-AAB846D68C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32CA18-2E74-AC68-F5CF-21413BD9D5E7}"/>
              </a:ext>
            </a:extLst>
          </p:cNvPr>
          <p:cNvSpPr>
            <a:spLocks noGrp="1"/>
          </p:cNvSpPr>
          <p:nvPr>
            <p:ph type="title"/>
          </p:nvPr>
        </p:nvSpPr>
        <p:spPr>
          <a:xfrm>
            <a:off x="9267909" y="2023110"/>
            <a:ext cx="2469624" cy="2846070"/>
          </a:xfrm>
        </p:spPr>
        <p:txBody>
          <a:bodyPr vert="horz" lIns="91440" tIns="45720" rIns="91440" bIns="45720" rtlCol="0" anchor="ctr">
            <a:normAutofit/>
          </a:bodyPr>
          <a:lstStyle/>
          <a:p>
            <a:pPr>
              <a:defRPr/>
            </a:pPr>
            <a:r>
              <a:rPr lang="en-US">
                <a:solidFill>
                  <a:srgbClr val="0041C4"/>
                </a:solidFill>
                <a:latin typeface="Arial" panose="020b0604020202020204" pitchFamily="34" charset="0"/>
                <a:cs typeface="Arial" panose="020b0604020202020204" pitchFamily="34" charset="0"/>
              </a:rPr>
              <a:t>Student activities… context and content</a:t>
            </a:r>
            <a:br>
              <a:rPr lang="en-US">
                <a:solidFill>
                  <a:srgbClr val="0041C4"/>
                </a:solidFill>
                <a:latin typeface="Arial" panose="020b0604020202020204" pitchFamily="34" charset="0"/>
                <a:cs typeface="Arial" panose="020b0604020202020204" pitchFamily="34" charset="0"/>
              </a:rPr>
            </a:br>
            <a:r>
              <a:rPr lang="en-US">
                <a:solidFill>
                  <a:srgbClr val="0041C4"/>
                </a:solidFill>
                <a:latin typeface="Arial" panose="020b0604020202020204" pitchFamily="34" charset="0"/>
                <a:cs typeface="Arial" panose="020b0604020202020204" pitchFamily="34" charset="0"/>
              </a:rPr>
              <a:t>(example posters)</a:t>
            </a:r>
          </a:p>
        </p:txBody>
      </p:sp>
      <p:sp>
        <p:nvSpPr>
          <p:cNvPr id="18" name="Rectangle 17">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5229E7D-0328-A560-C82D-C84AB2D7D667}"/>
              </a:ext>
            </a:extLst>
          </p:cNvPr>
          <p:cNvPicPr>
            <a:picLocks noChangeAspect="1"/>
          </p:cNvPicPr>
          <p:nvPr/>
        </p:nvPicPr>
        <p:blipFill>
          <a:blip r:embed="rId3"/>
          <a:srcRect r="5414" b="2"/>
          <a:stretch>
            <a:fillRect/>
          </a:stretch>
        </p:blipFill>
        <p:spPr>
          <a:xfrm>
            <a:off x="545237" y="858525"/>
            <a:ext cx="3685032" cy="5211906"/>
          </a:xfrm>
          <a:prstGeom prst="rect">
            <a:avLst/>
          </a:prstGeom>
        </p:spPr>
      </p:pic>
      <p:pic>
        <p:nvPicPr>
          <p:cNvPr id="9" name="Picture 8">
            <a:extLst>
              <a:ext uri="{FF2B5EF4-FFF2-40B4-BE49-F238E27FC236}">
                <a16:creationId xmlns:a16="http://schemas.microsoft.com/office/drawing/2014/main" id="{5C69E698-51D8-1324-7D82-39A16ACA8C4B}"/>
              </a:ext>
            </a:extLst>
          </p:cNvPr>
          <p:cNvPicPr>
            <a:picLocks noChangeAspect="1"/>
          </p:cNvPicPr>
          <p:nvPr/>
        </p:nvPicPr>
        <p:blipFill>
          <a:blip r:embed="rId4"/>
          <a:srcRect t="2764" r="-1" b="-1"/>
          <a:stretch>
            <a:fillRect/>
          </a:stretch>
        </p:blipFill>
        <p:spPr>
          <a:xfrm>
            <a:off x="4457706" y="858524"/>
            <a:ext cx="3685032" cy="5211906"/>
          </a:xfrm>
          <a:prstGeom prst="rect">
            <a:avLst/>
          </a:prstGeom>
        </p:spPr>
      </p:pic>
      <p:sp>
        <p:nvSpPr>
          <p:cNvPr id="22" name="Rectangle 21">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utoShape 4" descr="data:image/jpeg;base64,/9j/4AAQSkZJRgABAQAAAQABAAD/2wCEAAkGBhQSERUUExMVFRUWGBwXGBcYFxoXGhwYFxgYFxUXGhoXHCYeFxwkGhcYHy8gJScpLCwsFR4xNTAqNScsLCkBCQoKBQUFDQUFDSkYEhgpKSkpKSkpKSkpKSkpKSkpKSkpKSkpKSkpKSkpKSkpKSkpKSkpKSkpKSkpKSkpKSkpKf/AABEIALkBEQMBIgACEQEDEQH/xAAcAAABBQEBAQAAAAAAAAAAAAAEAAIDBQYHAQj/xABOEAACAQIDBQUEBgUJBgQHAAABAgMAEQQSIQUGEzFBIlFhcYEHMpGhFCNSsdHwQmLBwuEVFjNTcoKSsvEkNENzotJjg5PiJTVEVKOztP/EABQBAQAAAAAAAAAAAAAAAAAAAAD/xAAUEQEAAAAAAAAAAAAAAAAAAAAA/9oADAMBAAIRAxEAPwCpwWHNhbUVb4eGgNnR6Cr/AAsHhQFYGa2jcvKrSHCIxuLXoBMMRzFvSiYEINxQEvsUE35UTh9jr406DaJ5EA1OmN8KCAYZFNje3MH9lqJwODza2PwtRODxK37QA68vwqxWRLZgwoAm2ep51BJsgA3HLwFWyOp5ka1IQnl8aDN4zBAC4zeN+XpQVqvsXMo63HcaAxRVjcLbv/0oK9qblonh15w6CDLXmtEcOvMlBEp868K1MI694dBEqU5Xp4ir3hUEeavL1IY6WTy9dKCBxTcvXl417LiFHLU/L4d3jQ9i2p/hb8+lBI2KHJRfxPL4fjULknUm9SZADbUk6gDU28ug8dB41IMKT7xyjuU6+rD9lvM0Ap525nuH7T0/OhpcHvPoOXr1b7vCizAALAWHhSEdAPanWqbhUmioB3qJlNFtHUbR0ATLQmISrR4qEnioKnhedKjeFXtBX7NwegrRYPCWqm2U3KtFhfOgPgNhqt/S9EgRNzFj46fOvcIRRpjB5i/jpQVz4PXQaeYoqKJPdII8+/0qfsL4en4VH9MXoLHx1FAxsGvRr+H8TULC3I+lTzYjMOQ/PyoTESqilnZVUcyxCj4k2oHByNQbGnnFMdCxNMAHSvQtA060mj/N6falagiy17kqULSy0EOSvMlLFZwOwqseoJtp4Hl6GmJLJ1RR6E/vUD8le5aYZG/VHmh/bTRiWHPIe8WGo6+I0oJbV7RCwKwussdjyDGx8j40xoOdrEDqDcUENq8ZARY6g1JkrxlvQZzFbPeKQuuaRGNyACSG8AL5vPW3TTUWEGEdhdvqx3aF/U6qn/UfEVaWpuWghjw4XRRa5uepJ7yTqT4mllqYim5aCFlpBKkK0stBEVppWpbU1hQQsKiK0QRUbUAzLQ8wotxQ0ooBbUqfalQU+zZNBWkwklZ3ZYrSYQUFphganklYaVFhjR0cY86AeGJjRsWC01tU0dhyqYSUAkuBA5En0oSXDX0YAjnYi/kdatjEPtfOonjXvvQUkZPFkF9AI2t3FjJmPrlX4UTSjy8ee2ukIH+GQ/tqKfF9EFz62H40E2WllpmFxDNoyKbc3BKjysLgnwGlEBaBlqWWpAtLJQRZK8y1MV8KaVoIrV4RUxWvMtBDwx0AHpS5docx+beR5VLlprrofKgUsdi1uQNh63P3AU21eYRfq/7/AO6KkC0EeWvCKltTctBHamFamtXmSgitQ/02O5HES/UBgSPMAkj1tRZWmrGBewAvqbAC57zbmfGgiH+lvzrQzSs1+GFt9pr5SR9kLqR43A7r86WLi+siUMVVy+dRazBY2YDldRe18tr+potloA8OkgH1hQn9RWUW/vMTT2WpiKY4oBpBQsoo8xXpPgBbmPiKCqtSo/6CvfSoMRs/bcCjWaPT9YHl5XrWYWYZQxIANrEmwN/d1Pf3Vxfa+6xi7YkUq7G1wQb6nUhSBzAzaelWGK3Vnw0ecyQWYi15hGCOy3KSynpexv3aUHb4Wtzo+KcVz7cXD4yLN9KGSPKOGOKrjMWB7Kqxy9kHlzvyrQYvassWU2TI/ukq17gXKnXQ216XseoIoNNxr8qWbUAmxOg+F6zKb1SfZj+Df91SQ7xspJEcYB1IGguSSzeZNrn9UUGlaMjoT5C/yGvwBp+Gg4gurA2NjzuD3EEAg1QrvQfsLbwP8KX857m4S57w9vS4FA/HK6zygI5W6BiATciMEWA7WWx1IvrflRGFwRIuwKL3cmPmP0R4c6Fj3hUOxERzOQW7WpIUKOnco0qY7xr1jcfCgsgttALU4Cqz+cSX9yT5U4bwx/Zf4D8aCyy16VoBd4If1/8AD+Bp/wDL0P2j/hNAblpuWvMHjo5SQrE2F/dYfMi1/C9E8OgHIppFT5K8yUEIWmlO8eFT5aYwoIIIQETTUi/zNvup2WpIv6OP+wP20stBHlptqly0FtLaAhAurMWvawBGmutyOmtqCdhTctNw+IDpmysotc3Xpa+lr3qS+l9QB3gj5EXoGFaaEqKPacbSGLOufkFzIWOlzZVYtoB1AovLQVmJH1+HHhMfgiD96iytDYn/AHrDj/w8QfgcMP3qOK0AxWmMKKKVC6UAjihJhVgy0JMlAHSqXLSoOfw4+RADGDbW/YncaXUdqEWXQnmDzrR4zHZAmZFfOGazyWUe7p24ZPti17cutYt5EJ14ZYL+kcPfW5/4zh+vf6VqNrYkB4grWIRvdYhhcx20WeJgNNNT5daDXYLE54gR1A6gjW2gKgAgX50fFAHRc17K17A/3fuY/CqDZONUQgPIuYldGcBjqo5MxY8jqWfl7xrQ4L3Pz3igLbY8YI96x8R89OVcV9nOzfpO1ZDisRJFjY5r8JhYOoLCaO9+a6WXlYHQi9u9YNw65T0+6uPY7Y2Pxm2oJmwXAXCyjPiApQSxxSlka5NmJQBQFv73dyDN7zibETbQxi4h0GAljjiC6WDTNECNeyexmJ6lqsfaBJFiDsmSWRoo5oFknKD3Q7pxWUKOY7RtY8hS3g3O2jHLjcPhsM02Hx8qSiUahQsjSqrNeyEFiDmt7txWg3k9n05xWyYVhaWCGBIJ5AAUFms7G/nmoM/u9hZG2FtJnZ2ijIEDuuvvDOAedvc0BsCW8arvZzhP/iOETDzSS51JxSMhKKAXzc9CAoQhvtMBfpWt3f3ex67Cx+Blw0gkzAwg27YZkzhTe2hRm/v17ulunjMFtDATDCyBGgWPE2y9lmLoxeza8oXJ15UGT2zsCSPacuzEd1E2LiZGF+zG6ubA3vYLLr/yq7k+6ag6KlunMadKzm2d3J23jwuKWFjAsYDyC1gwTEDXW9+0o5dRWlm2rjRtDgjCqcJwi3GzWPEsexz01sLW63v0oPE3UQ+8AD4XP3EUhuchvfQeBb8Raqb+c+1jgRKNmr9J4+Qwl/8Ag/1nO/Ps8/1rW0rdK2mtBld24AGZRf8ASPMk8wL3PPnWg4J7qpN2vfbyb71q22ji2jW6xtIeVgQLaHUk8hfuB50HrR26VHICNbaak9+ncLWPrVAdv4hmItAhFrrdnYBh2b3tblfVbH0oHGHEPzxD27g3DHl2EGh0+J8qDVSSZRmcqi87k5beZJt3cvnVbNvHh9Asgct2VCBn1PZ1Kiw17zWOmgg4uV8RFxfss/bvox5nra9unrRWH2WiutpIz2gfe7RN76WPXqKC72pvLwAiCLMRErFi+VQCzC1lVmJ0J5DzqgxW/ExNlMUZzAABcx90kg53Nr3U3y6UZvJhojKM08aMYYxlLAPYXa9g4JGp0tVDh8Rg/wD7gKLdosjxA9TZ5uze+thc0Bkm9uJFg05UnuiiXW19SVNj4ac7a1XRbfmeV82IdiADlfIQi2JLKoUAk2ucuY9nysez4Wwtio7eDRnw/RPUVBLjMGOeMW2pIaRLcuViNB5UFfjse7+88raABUaUcrWARCADa3eTcGwBoLE4eOUiPK73BYEx5lvm91iwbJbS56253JFGbS3l2fEATJJL3cPtXNrc7qGPXU06PenZrAM0+Qkao+bMPBrKdeWgNtBQC4jZyM2XhBQrXPDCx3vqO0AGHU8xrRez9rYqNiIsSwA5pNaYXvZUv7yXvyFz5WpS7ybJcgtNEbaC4kt8MtqJwu1dlkEriMOMwsc0rKbeTAH150EuH36dZI3xUV3RHj+pIs3FaIkgNzI4S2t0c3AtrpcDvthZXCZ2jc8llQx9CeZ0HZBbW2lr2OlYfbG0dmQopYJLdTkUNK2YDS13spHTW9CbH3i2diG4aYLKW07UakaAsAcpJ/R006UHXY2DKHUhlIuGBupHeCNDTGrIbLw8Au0aCEg+8H4TEtpzLKzfA1Zy46WIgtKSG0VZ0Fj10dAjHS+pLUFq4oWZaFG3/wCsh79YXzjQ6DLIEbUd16Am3nXiSARkoMmRiHjJupMlxIATZrDQaeNBY5aVVn85E/qz/jpUHKfp8uduHPKiXsqocqgDQWW2g0rUbcwfBkQw5Yi6tmKRo2YKVCgiXONLnlbnVbhN3Yja8jfFPPurRNsxJSC8p0Btqp5kHr/CgwW2VneUk9vKgsRFGo1BNisaAE5ifHlXfdlgBFBBtYXF7d1ZfARrBHlWOPEdq+V3VDY8yp6Efm9hWm2UpykD860F3hlAYWPles6/tWwBxn0TitnLcPiZfqs98uXPe/vaZrZb9avcOVNtLHv7j3+lcFwO6uLITZhwcolGN4zz5DwxHkWPNntbLozXvY6W1oOr7U3+gwk+IgYSMcPEJ3sosEYxiyksLt9aulgOetUu+PtbfCnBGCO6zouIfOmY8FyCoWzi0lg2mo1XWqH2n7GxQ2njXjwk80eJwixho0ZlBUxFiSAeRiOnPUUbvFsmd8FsLhwys0LwmRVRiUskIOYAXWxU87UHW4pOKiyKpXMoYZhY9oA2Nutj8RWO2p7Z8Fh8W2FkEjZGySTKAURuRB1uba3IHQ87VtYcWCdeYNq4HvBuVjxPjMFHhJHXF4pZ1xFjwwgMpGZrWH9KL3IIynQ3oLv2v7yF9oYfDCXExxx2L8E2Zy+VkaKzWkYDTXlc2rtcfIVzHfHd+Y7V2O0cckkcFlkkVSVUKyC7EaLcAnWungUHtNA0r21J+R8qDB4fazQDMoU301va2hPLyrH77e16UgQwFsM/FySPbtDJzUXOgJI1tqLeNaF4HfLky6Fi2Y6DsWS6DWQZraBl770Jj93GdReDAzNpfiRyC5BAzZzKzXtfnf0oOayH6TM0jtxWlcXY2Xtsezc2YW0A6CwojdndGSGSQTxRSZuyq54XsQSW0ZxawHSrzeTDMk0AmgwsbMbJ9HL6jMAAwZRe2tvC47qtH2U3aQFMzLCFGdwcqD60mzL3dDrQZHa268xLqsCe67qgaMZUN3Q2Da2UWtry8qpvZrtCNMZAjRqWaYHiMV7IA/WW4sQTcEV0jHuxnxht2Y8KVzeLwvYLbW9r3FjyFra35vszY0SS514hynskg29zUN2bA3zdelBtvaUFXEzyxyqzfRAewRdCESMDMNQeth0YVi92cBiZ43lcs8R7IZ3UjMDrbiyLY6jW45mxq83wThyYsA5ljwsaBWtpn+j35anVi3LnRvs1wufCKpN0Oa6n3Sc9rkHQ6Cgn3d2ZkwqxyRqzcWVyqyIbArCqElZ1FiVP2uXTqPv3hJHTDZY3vh1dpB2XCqRFZza6ohAJA5ADWrnd7BgNM2V0N8ozC3ZJYkLeCM5T2erDQa97dt7Uv9PUANwoVUg3sS6xCxta4se/p6kOZbWw6CNSpObLmY3sATy0Nrel+g0qtkN4Yi5Y3Mmup5ZPGrLaSDhlux2sxAsOQAUAAHs20INvjVbiz/s8OttG0tzOYAnn4eFAPi2SyZAQbHMTfU37iTahhy8qkMd8o6n06mowKC+2AYsjcUONCSwdFWxKqBZo2uS3XS3hV9u3sqJsSYyrvEG9xmIJ+quoLJaxBN/7tutUWweEoDSONQRlKM/I6Mch77WBHStdus4kxnEj0VnkAtmGYBBZiG6crDpbpQe71bIwy4ObJhMkymNezK8lizBtO0QezfmOtZHbWIEK4fguVkUMzZHbsMWGQWvZTlsdPtG9dF9p2zDh4JEW2biRXbmScrEaEWsF09PWuZ7cwMhmdgjZb2LakXCKWGaw/JoNruhvZinjPEhbF3I7YBUpbPcM8YF72v2ieWlEDeRnfEZ4niWNVkKX9xMqBr5iCxLMGt41gVgcpGFMhAViAgYm+ZrcuXS/8aCmRjxDn5ZcwJKsb2/ROpsQPlQdY/lmP+oxP/pf+6lXK/5dn/rpf8bfjSoOsbOwh01++r/B4NvtffVPs560GEegLhwR+1+fjVjsdja/7bUPA/550RsRezy/OtBcJMT+gR41RbV9ruzcO8kMk7F4jlYIjN2tcwB5HKRY9xq+w09mAOmo+Rr5x3n2c+GTGwy4d+KcXnE5Ts8PLPZc5+3mDgDmFN+VB3neD2oYHBS8DESNxMgeyozWB1QG3JiNQPEcqrtp+0nA4eODEPK4XELnjUIS+UGxYrfsi+mp8qwPtD2ViI9o41/okk6YnDBY5AhYJ2YLuCFIBUxsLaHtjvpm8GzCNnbLZIMUuLSH6qWJSQrLLfhyLluDYllI1vfSxoOibd9pGBwqQyvKxGIVZIwiFmyGxDkEjKOY1156aVS78b1s+J2M+GxDiGeXtZGZVkTiQAZl0vzIsRpqKzG9ux8XA+DxcuEaTPgWwzxxJpHM8cyC6qCE/pVawFr5gOVOn3VxGHg2AjxyF48Q7yAKW4avPE4DWHZ0NzfrfuoNru9vKsOL2w8mJxE64cmRomQARqpkusZLkHQZRYKLKCdasd1/a7g8diFw8QmEjKWGdAouoJZbhjrYE93jWOw2yp+NvH9TL9ZG4j7Ddsky2yado6jlfnQm5O72IXaGy2fDzIq4SRXdonARmfGWDEjsmzrode0O8UG52X7YcJPjRhUWXtO0aTFRwndf0VN766WNuo5XrcOeyfI1wr2fbhYiHHRRYrCYn/Z5mkScS2w4Cr2WCFSGZmRbkMCQdRpXc5fcb+yfuoMZsLCcTOMzLYAgrlvr/bUj5UTiN0HYkrjsSvhaAj0AjFhXu6CXaQfqr95/CtIcKfA0HO9s+zKSchpMcWZAQrNEVKjme1HINL6+lctwuMmeZVSeYBpVUfWyfpOFH6XjXct694Y8Ph5wDnlEbhY0N2zmNsub7I5c+8d9q4Xh0SPHcENGpTEZRZwVGV+yQxtcWAN6DZzYB8VEzYUg/Sp3Q9vJ2FUrFAXc9rNEqPqTcmTuAqgm3LxGGLPJHZU7LEmNiC47AuGLWN9CBY+hro+5mzYuDiMKzKqrIVUq19AEKOjA6OhVW7wQDQe+E7S4PDSkjNIkfFtyu+SRNOna4pA7magyW9G6+JkxOJJgxEkcqImeKIt7ghNwQCCLx25CjNx9lSRq2HtJGqgsDLAyt2m1W5cA8zyArrGx5C8KNlZbi9rjkdf21HtkqAmYMdWAN/dNgb25Ny5UGBxeznw0Tuh4pGoS7XOosAWJC6G56DrWWx20JnTFgRANMeKw4i5kWEhTYmwmJEBsFAtYm/IVt5JiYp5Cb9uRUHQLExjQAHvaMsb9X8KD2BhVdtniQI+cYjiaCzdsIwYciCc1xy1NByDHwSTEDhsC3ZzMgFrm4JIXQDqbk8++hNs7IkiKwsMxjBvluVJY5xY217LCvofevdLBR4SeWPCQpIqEqyIEIa4APZsOvdUkPs+wc6I8kTcR0UsyzSoSco6B8o9BQfMP0R+qN8KS4R/smvpWb2RYM8nxK/8AmKw//IhoCb2MQ/o4qUf2o4m/yhTQcOwkBCLa5Ze1ovunMbHN6V0bcHAoFSRyxkfEMAzdkX4YBGosW9R5VqYvYxANWkWRuV2WVfK3DxAtzNW2z9x+AqrHHAQj8RTxZwQ1rHVxJpQY/wBtLXZl1u2IjH+GBj+0VlN7NmqgksDYYkoAHfkOz3nQZefjXcpNliUkz4LDMSQxYsJLsBlDHNADewAvaiY4CpJQRRk6nKhJJPO5GS/woOabk4OSLBRmJ3XMMzZJ2jubsNQUKk5Qut6O2hh5ZRlkMrr1DPhZQfMSRa/wrcSwk85G9Ao+8E/OqrFbJUkkySk+MhI/wkW+VBiv5sp/UD/0MD/2Uq1f8lr9p/iv/bSoMjs0cq0OEFZ/ZdaPCkUB8V7elTbDey8i3rbv5XGvlTYzYHyP3UtgNdPQftoJcTvZEsUrtHJaKbgNoubiaG6gkArY3vccuVZfevd+DF4yRsTicVwoXgWTDKLx55UyqUJey5gvaOW4ubHWh96pjw8Ug642SQ2HSPChz99FbSxal8XIbgPtHDR38I0AH30HSMNtuNhOQGAw7Mj6dUXMcuuotU+Ax6yxJMmbK4DC+ht4ishs/HAQbVYdJ8R/0xitBu3iAMDhrC4MSfNQf20Au9W+UGEskwm7aFs0aFwqg2JbKbj4VW4z2m4KAqryOcyI4ZY2ZSri6kEd41pbzgNjFHK+DxPPuII1rE7nyiCWJ5SI1bZsKkuQozJMVtckXNgfnQdJg35wZxX0b6QvGvkyENbN9nNbKG8L+HOpsHvrhZXCJI2ZswF0cAlRcgEi17A6VyqWPJxO9NuL56kVd7sYkGLCA+99Nn058kOvlqKDYQ+0HCnOwMhCR8Q/VN7oZVPmbuNPOrDDbxxTqBHmOeEyi6kdnMU1vyN+lZbD4lG2EUzLnEWqgjMBxNCRe4r3dFSjmMm/Dw0yX/s4qQD5WoLDdM6yX7k89c3dV3jcGJFIzSA20yuyn77fGqTc/Xi+SfvVo8npQc72xuNdjIFxxY8yrxN4d7MeXLSsvtTZUqkC4FuQnhW/rmU12yms1xY28j+HKg4xHtHFIoV8Jg5052CiO/mEKhvUGiNr75mVESbBYhAjZssboI78gdIsx0JHOuoz7Gwz+9BH5qMp+K2NV8+5eGbkZI/Jsw/6gfvoMfgPbBGqhDEBbQZs4IA0tcCitq79tPGggw6yvmuVGJjTs2IY/WAEG9uY1vVpP7Pr+7MrDueMn7mIPwp+H9mEBN5WRu8LEE+YNxQZnA4mcvw5MBiUEs4kW+R0DGzOC6t7ucF+X6bDuo8bJMWIw65XQNC0giaxZHLKGF0JuWZFYgE2Zn110upPZThMxMck8R/Vk5Du1Ga3rROy/Z8kMmc4maQZctmZibHXR8118hb50Em+4/2HEHUXCjUEe9Kg6gd9WuDwZ4aafor0/VFSPu5h2XI0YcEgkMS17G4vc66gH0qxVLAADQaUABw48a8WLzqyvTSgoK/JXhBo14QaHaHuIoIC/hUTSVLLcUDi8YqAZyBfkOp8gNTQeynxqtxkwAuTUWJ2mT7ot6gn8B86ppyTqT8aA/8AlBftfI0qqreXz/GlQUuzOQrR4PlWc2d0rQYXzoLRR2T5H7ql2EOx6D9vwqDh9kn9U/caAfb64SBXZGbMwUBSAfddr6+VBWY9c2Nx0f2YsRNp+vhYU/PnRLRI2zuJa3G2gj6jqGVP3aBm3qwnGknMGIzTxGFiHitlKqpI00ayDUkjwomLejCnDR4bg4gojiQEvEGLBy4zELa126DlQW+FwwWLa9uRmxFx0uYfxFaTcqzYDDD/AMFP8vSudybcwzSyycLFXkZ2ZPpChbyKyt2Qmosxte/SpNgb4w4PWOHEMCAtpMQHAy30UZAF59KC69oOyy88dibrhZ2HnHZx59dPGptn4eObHQ3hieFtnoyoyBgPrBoAQRoCRVfjd/kmkWU4UlkR0F57DLILNcCPWqXE7Yw8iRqcGSqII1/2mQWUFmA0UX94691qCXeDC8P6Q3Q7Xhca+h8qtvZtsmEwy4kx3nWTEJmzE2C6Cy3texOtr61Q7U21FLIJvoURlVg4DTSZTIosrMosCdB4XAveq/YftMSBWQYQBXZ2bLO180ujkZ0YjXpeg2yYGMbCaZY1WSSFc72sxtKNCfSjtiWGNxq21SOT4O/E/erG4LbeHETIMNOUdBGQ2LJsoZXFrRWBuo18++rM75hZJZkwyq8y5HLTMwtYKLLlAB0FBq9z/wDi/wBz9+tEfhWd3P1M/LQp+/WlyeFB4Ca8v3/dSPhXuvgfvoGhRflUoAqMW8q9CDpeg9yrTuF3Go7npS4lqBMLdabc9x+Bp3Hrzj91AuLT+Oe+ouJevGPl91BL9KPWnDHeFBMfOhp8Uq9deduv8PlQWbYwHpQeM2giC5NvAG5PkBVJitqsdFBHrr/CgeKb60BeK2xKx7HYXvIu3nc6Lp0APnVdIxvc3Y9SdSfO/P1oni0yVgedAM2I8KEkk8aJlj7qDe450HmfxpVHnNe0FVs7pWhwlZvZzcq0GFGlBaluw39lvuNVeJ2A2MhjjVlUqwftNa/ZZbW6+9ej3P1bn9Vv8pond+MutgUvpbNz0v7tAHszcOGKELNCsr3N2E0irzJUADQWFh6UhujEmowebymkYf5hWswsjLdJF9f23o7CRAgG5+P8aDIRbqIbN9BiHi0rj5Zz86lbcVG/+jwoPPVnb/Si5N5412quAKPdouIJM/ZzWdhHltzyoxvfpVLB7ThK8qYfDF3GKTCwlpiqyFxIeITlJVAsTHQMTcUB8W6Aj1+i4RQdNVLD4amiP5ig8kwq+AgX9oqpi9plpMPDLhQpkxM2GmIkLrG0LxR5wSgzIXlQXOW1RYjfaW2aDDRG0eLmYPK6/V4OcwkLZD2mAvrp40Gh/mcVXsDDX7jAi/PKapdp7uDNaSKAknlw0I1udOzy50Qu/wDnxeGgSJRFPDGWkYm6S4iKWWCMgWBuItfMVHu3t9toSogiRRFETi1OYhMTxGjWFRey/wBHI5uCcpTvoFhtiwKBfB4bQfZB1HW2UWqDaG44lMkwCxJYEKsYAGUC+W55m17269a2U+DjRc3DRCCOQHyNR7SmcxSGwy5CNedBUbl68fzT9+tMGPcKzG5JsJunaX9+tPf86UDy9RFz0NSZdKa8IPdQQsfCmhrUSYaXB05UEF79Pz6146mvWjtyPy1phk/POgbl768ZqTP4fn1od8SBoO0fDl6nlQTh71BiMaq8zr3DU/woLE4+/vHryUkfE9aAfGdALCgJxO2Cfd0HzoGSUn7/AFrwnwptB6aYz05npjGgYZRUL09lqFloI2J6VA8p7qla9QuaBnGPdSrzSlQVmz3FhV9hH8b1mNnkWGtX+Degscbj1jj7bW4hES9bvJcKNPU+QNWGyVULl4uTrbqfI1kN5Ze1gV78ZGSP7Kub/OtTgWW1msRpobd1gQeYNBcSRThSAwYC9tb5tNCPH1qDZe37KA2hFwfj3HUVAgyG6nsjXLrprY276Jmw8UlyVHTXra3z9aDNby7FxM0+JxOGKCVRhXw7NIgBeITxzKQWutkmPPn0oRd3pMNKHhEciQT4V404qKZEgwjYd9TojZ2zdq17mtXhsKsbaLcXGtunI8uvhR6MAbBBz+yL+YPWgxeB3VM7FppIkE3055VWQMYmxjRNEAdM5ThglhpcCocLuvi44I142EaRsPicPK7SOVBxeIMrOgSPtnKeWmprcMe0rhbajMLDUctOVTJbql/QGgycfs7uplWb69J4HgYNKYxFhViijDxiylyiNc2Ns9ga1OwNlth3xbDKfpGIacEKRYMkahT3m6k35dqionsuXLyN1Nh8KlOLlI0UD4W+dA+fCBrZ2Y69NBQm2WZI5QL2ZDY26nSxPTnTn2jMOiD+045/kVX7W2xI0EobhgZGv2xfl7wtcac6Cn3a2oy4v6PlGWSF5idc143SNVHS31hJ8hWzWbTSubbDxI/lKM3H+5S//wBEX4VtFxooLfjaa3rxJgNCaq2xgPX5U0YkeJoLlMQKacR41US49VFybDxoSTbGnZHqeQ8R30Ggaa2pP59aDl2wg90Zj38h8T+yqCbGhtWZm+QHkvKo/pXdQWc20i3O3law/E+tBtiunKoDiQajeUUExk76YWoVsSK8GJFAQWptQicVG+IoCDJamiUUKcUKb9IFAYWvQ0l7/k0z6Tb/AF/hTTietvD8mgTn82FQM2l9aleQfnyoTFTC35/P+lA7PSoTj+P3fhSoKDA7SjHOWMf3h+NXWG3jgXnKnzP3CuVbP5VoMLyH56UF/vFvPAJcG2e6RzM7kK3RLAC4F7k2/CrDCe0fDKoZplDHXKq5sv6uYjXTmbcyayWN5H/lv91ZGHknkf8AMaDssftOgY2SR2Nr6Rgfeh7qJHtAHfJ8EH7grkuxvefzH+U1fxUG6xHtJEalm4gAtqWA/wAvM+FAx+1J5BePDYgjoTIEB8rtWA3r9yH+0f2VoW5+g+4UF43tFxHTDN64r+J7qdh988Q593Dx+EmJlHzCEfOqCTkagXr5/sNBr8dtnaSJxFw2HnQatwZmkaw5kBhrp3A+VWe7u2IcbFxIZL20ZDGgZCejA39CNDbzAyO63+9L6ffQu4//AM4xn/m//uSg6Zwbf8Rh5LGPuSsLv5t3G4R1ZMQq4dyEXsI73CgyXBUC172vW4asB7Xv93w//OP+QUEvs6UyyPiuKzjIYirIsdmZo5GZFQlQpynxvr1roCT1gvZr/Qyf8w/5mrax8h50BT4wDmbH4/KhZtpsfdFvE/hQB95/P9tETdPP9lBG2KINzqfGmnGk0GeZ/PQ14tAaJqcMTQ0XKvE5fnvoJpMRUZxVRS1GfwoJmmpvGqJ6aeR86CY4g9KjOKqI1C9AQcRekcRUA/b+NJqCf6VTDNUL86Y/T89aCeXEWA/PQUBiMRak/WgZufrQS/SfGlQNKg//2Q==">
            <a:extLst>
              <a:ext uri="{FF2B5EF4-FFF2-40B4-BE49-F238E27FC236}">
                <a16:creationId xmlns:a16="http://schemas.microsoft.com/office/drawing/2014/main" id="{4317F4CF-DBF5-BF49-D93C-0DDC6A666280}"/>
              </a:ext>
            </a:extLst>
          </p:cNvPr>
          <p:cNvSpPr>
            <a:spLocks noChangeAspect="1" noChangeArrowheads="1"/>
          </p:cNvSpPr>
          <p:nvPr/>
        </p:nvSpPr>
        <p:spPr bwMode="auto">
          <a:xfrm>
            <a:off x="1679576" y="-846138"/>
            <a:ext cx="2600325" cy="17621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6" descr="data:image/jpeg;base64,/9j/4AAQSkZJRgABAQAAAQABAAD/2wCEAAkGBhQSERUUExMVFRUWGBwXGBcYFxoXGhwYFxgYFxUXGhoXHCYeFxwkGhcYHy8gJScpLCwsFR4xNTAqNScsLCkBCQoKBQUFDQUFDSkYEhgpKSkpKSkpKSkpKSkpKSkpKSkpKSkpKSkpKSkpKSkpKSkpKSkpKSkpKSkpKSkpKSkpKf/AABEIALkBEQMBIgACEQEDEQH/xAAcAAABBQEBAQAAAAAAAAAAAAAEAAIDBQYHAQj/xABOEAACAQIDBQUEBgUJBgQHAAABAgMAEQQSIQUGEzFBIlFhcYEHMpGhFCNSsdHwQmLBwuEVFjNTcoKSsvEkNENzotJjg5PiJTVEVKOztP/EABQBAQAAAAAAAAAAAAAAAAAAAAD/xAAUEQEAAAAAAAAAAAAAAAAAAAAA/9oADAMBAAIRAxEAPwCpwWHNhbUVb4eGgNnR6Cr/AAsHhQFYGa2jcvKrSHCIxuLXoBMMRzFvSiYEINxQEvsUE35UTh9jr406DaJ5EA1OmN8KCAYZFNje3MH9lqJwODza2PwtRODxK37QA68vwqxWRLZgwoAm2ep51BJsgA3HLwFWyOp5ka1IQnl8aDN4zBAC4zeN+XpQVqvsXMo63HcaAxRVjcLbv/0oK9qblonh15w6CDLXmtEcOvMlBEp868K1MI694dBEqU5Xp4ir3hUEeavL1IY6WTy9dKCBxTcvXl417LiFHLU/L4d3jQ9i2p/hb8+lBI2KHJRfxPL4fjULknUm9SZADbUk6gDU28ug8dB41IMKT7xyjuU6+rD9lvM0Ap525nuH7T0/OhpcHvPoOXr1b7vCizAALAWHhSEdAPanWqbhUmioB3qJlNFtHUbR0ATLQmISrR4qEnioKnhedKjeFXtBX7NwegrRYPCWqm2U3KtFhfOgPgNhqt/S9EgRNzFj46fOvcIRRpjB5i/jpQVz4PXQaeYoqKJPdII8+/0qfsL4en4VH9MXoLHx1FAxsGvRr+H8TULC3I+lTzYjMOQ/PyoTESqilnZVUcyxCj4k2oHByNQbGnnFMdCxNMAHSvQtA060mj/N6falagiy17kqULSy0EOSvMlLFZwOwqseoJtp4Hl6GmJLJ1RR6E/vUD8le5aYZG/VHmh/bTRiWHPIe8WGo6+I0oJbV7RCwKwussdjyDGx8j40xoOdrEDqDcUENq8ZARY6g1JkrxlvQZzFbPeKQuuaRGNyACSG8AL5vPW3TTUWEGEdhdvqx3aF/U6qn/UfEVaWpuWghjw4XRRa5uepJ7yTqT4mllqYim5aCFlpBKkK0stBEVppWpbU1hQQsKiK0QRUbUAzLQ8wotxQ0ooBbUqfalQU+zZNBWkwklZ3ZYrSYQUFphganklYaVFhjR0cY86AeGJjRsWC01tU0dhyqYSUAkuBA5En0oSXDX0YAjnYi/kdatjEPtfOonjXvvQUkZPFkF9AI2t3FjJmPrlX4UTSjy8ee2ukIH+GQ/tqKfF9EFz62H40E2WllpmFxDNoyKbc3BKjysLgnwGlEBaBlqWWpAtLJQRZK8y1MV8KaVoIrV4RUxWvMtBDwx0AHpS5docx+beR5VLlprrofKgUsdi1uQNh63P3AU21eYRfq/7/AO6KkC0EeWvCKltTctBHamFamtXmSgitQ/02O5HES/UBgSPMAkj1tRZWmrGBewAvqbAC57zbmfGgiH+lvzrQzSs1+GFt9pr5SR9kLqR43A7r86WLi+siUMVVy+dRazBY2YDldRe18tr+potloA8OkgH1hQn9RWUW/vMTT2WpiKY4oBpBQsoo8xXpPgBbmPiKCqtSo/6CvfSoMRs/bcCjWaPT9YHl5XrWYWYZQxIANrEmwN/d1Pf3Vxfa+6xi7YkUq7G1wQb6nUhSBzAzaelWGK3Vnw0ecyQWYi15hGCOy3KSynpexv3aUHb4Wtzo+KcVz7cXD4yLN9KGSPKOGOKrjMWB7Kqxy9kHlzvyrQYvassWU2TI/ukq17gXKnXQ216XseoIoNNxr8qWbUAmxOg+F6zKb1SfZj+Df91SQ7xspJEcYB1IGguSSzeZNrn9UUGlaMjoT5C/yGvwBp+Gg4gurA2NjzuD3EEAg1QrvQfsLbwP8KX857m4S57w9vS4FA/HK6zygI5W6BiATciMEWA7WWx1IvrflRGFwRIuwKL3cmPmP0R4c6Fj3hUOxERzOQW7WpIUKOnco0qY7xr1jcfCgsgttALU4Cqz+cSX9yT5U4bwx/Zf4D8aCyy16VoBd4If1/8AD+Bp/wDL0P2j/hNAblpuWvMHjo5SQrE2F/dYfMi1/C9E8OgHIppFT5K8yUEIWmlO8eFT5aYwoIIIQETTUi/zNvup2WpIv6OP+wP20stBHlptqly0FtLaAhAurMWvawBGmutyOmtqCdhTctNw+IDpmysotc3Xpa+lr3qS+l9QB3gj5EXoGFaaEqKPacbSGLOufkFzIWOlzZVYtoB1AovLQVmJH1+HHhMfgiD96iytDYn/AHrDj/w8QfgcMP3qOK0AxWmMKKKVC6UAjihJhVgy0JMlAHSqXLSoOfw4+RADGDbW/YncaXUdqEWXQnmDzrR4zHZAmZFfOGazyWUe7p24ZPti17cutYt5EJ14ZYL+kcPfW5/4zh+vf6VqNrYkB4grWIRvdYhhcx20WeJgNNNT5daDXYLE54gR1A6gjW2gKgAgX50fFAHRc17K17A/3fuY/CqDZONUQgPIuYldGcBjqo5MxY8jqWfl7xrQ4L3Pz3igLbY8YI96x8R89OVcV9nOzfpO1ZDisRJFjY5r8JhYOoLCaO9+a6WXlYHQi9u9YNw65T0+6uPY7Y2Pxm2oJmwXAXCyjPiApQSxxSlka5NmJQBQFv73dyDN7zibETbQxi4h0GAljjiC6WDTNECNeyexmJ6lqsfaBJFiDsmSWRoo5oFknKD3Q7pxWUKOY7RtY8hS3g3O2jHLjcPhsM02Hx8qSiUahQsjSqrNeyEFiDmt7txWg3k9n05xWyYVhaWCGBIJ5AAUFms7G/nmoM/u9hZG2FtJnZ2ijIEDuuvvDOAedvc0BsCW8arvZzhP/iOETDzSS51JxSMhKKAXzc9CAoQhvtMBfpWt3f3ex67Cx+Blw0gkzAwg27YZkzhTe2hRm/v17ulunjMFtDATDCyBGgWPE2y9lmLoxeza8oXJ15UGT2zsCSPacuzEd1E2LiZGF+zG6ubA3vYLLr/yq7k+6ag6KlunMadKzm2d3J23jwuKWFjAsYDyC1gwTEDXW9+0o5dRWlm2rjRtDgjCqcJwi3GzWPEsexz01sLW63v0oPE3UQ+8AD4XP3EUhuchvfQeBb8Raqb+c+1jgRKNmr9J4+Qwl/8Ag/1nO/Ps8/1rW0rdK2mtBld24AGZRf8ASPMk8wL3PPnWg4J7qpN2vfbyb71q22ji2jW6xtIeVgQLaHUk8hfuB50HrR26VHICNbaak9+ncLWPrVAdv4hmItAhFrrdnYBh2b3tblfVbH0oHGHEPzxD27g3DHl2EGh0+J8qDVSSZRmcqi87k5beZJt3cvnVbNvHh9Asgct2VCBn1PZ1Kiw17zWOmgg4uV8RFxfss/bvox5nra9unrRWH2WiutpIz2gfe7RN76WPXqKC72pvLwAiCLMRErFi+VQCzC1lVmJ0J5DzqgxW/ExNlMUZzAABcx90kg53Nr3U3y6UZvJhojKM08aMYYxlLAPYXa9g4JGp0tVDh8Rg/wD7gKLdosjxA9TZ5uze+thc0Bkm9uJFg05UnuiiXW19SVNj4ac7a1XRbfmeV82IdiADlfIQi2JLKoUAk2ucuY9nysez4Wwtio7eDRnw/RPUVBLjMGOeMW2pIaRLcuViNB5UFfjse7+88raABUaUcrWARCADa3eTcGwBoLE4eOUiPK73BYEx5lvm91iwbJbS56253JFGbS3l2fEATJJL3cPtXNrc7qGPXU06PenZrAM0+Qkao+bMPBrKdeWgNtBQC4jZyM2XhBQrXPDCx3vqO0AGHU8xrRez9rYqNiIsSwA5pNaYXvZUv7yXvyFz5WpS7ybJcgtNEbaC4kt8MtqJwu1dlkEriMOMwsc0rKbeTAH150EuH36dZI3xUV3RHj+pIs3FaIkgNzI4S2t0c3AtrpcDvthZXCZ2jc8llQx9CeZ0HZBbW2lr2OlYfbG0dmQopYJLdTkUNK2YDS13spHTW9CbH3i2diG4aYLKW07UakaAsAcpJ/R006UHXY2DKHUhlIuGBupHeCNDTGrIbLw8Au0aCEg+8H4TEtpzLKzfA1Zy46WIgtKSG0VZ0Fj10dAjHS+pLUFq4oWZaFG3/wCsh79YXzjQ6DLIEbUd16Am3nXiSARkoMmRiHjJupMlxIATZrDQaeNBY5aVVn85E/qz/jpUHKfp8uduHPKiXsqocqgDQWW2g0rUbcwfBkQw5Yi6tmKRo2YKVCgiXONLnlbnVbhN3Yja8jfFPPurRNsxJSC8p0Btqp5kHr/CgwW2VneUk9vKgsRFGo1BNisaAE5ifHlXfdlgBFBBtYXF7d1ZfARrBHlWOPEdq+V3VDY8yp6Efm9hWm2UpykD860F3hlAYWPles6/tWwBxn0TitnLcPiZfqs98uXPe/vaZrZb9avcOVNtLHv7j3+lcFwO6uLITZhwcolGN4zz5DwxHkWPNntbLozXvY6W1oOr7U3+gwk+IgYSMcPEJ3sosEYxiyksLt9aulgOetUu+PtbfCnBGCO6zouIfOmY8FyCoWzi0lg2mo1XWqH2n7GxQ2njXjwk80eJwixho0ZlBUxFiSAeRiOnPUUbvFsmd8FsLhwys0LwmRVRiUskIOYAXWxU87UHW4pOKiyKpXMoYZhY9oA2Nutj8RWO2p7Z8Fh8W2FkEjZGySTKAURuRB1uba3IHQ87VtYcWCdeYNq4HvBuVjxPjMFHhJHXF4pZ1xFjwwgMpGZrWH9KL3IIynQ3oLv2v7yF9oYfDCXExxx2L8E2Zy+VkaKzWkYDTXlc2rtcfIVzHfHd+Y7V2O0cckkcFlkkVSVUKyC7EaLcAnWungUHtNA0r21J+R8qDB4fazQDMoU301va2hPLyrH77e16UgQwFsM/FySPbtDJzUXOgJI1tqLeNaF4HfLky6Fi2Y6DsWS6DWQZraBl770Jj93GdReDAzNpfiRyC5BAzZzKzXtfnf0oOayH6TM0jtxWlcXY2Xtsezc2YW0A6CwojdndGSGSQTxRSZuyq54XsQSW0ZxawHSrzeTDMk0AmgwsbMbJ9HL6jMAAwZRe2tvC47qtH2U3aQFMzLCFGdwcqD60mzL3dDrQZHa268xLqsCe67qgaMZUN3Q2Da2UWtry8qpvZrtCNMZAjRqWaYHiMV7IA/WW4sQTcEV0jHuxnxht2Y8KVzeLwvYLbW9r3FjyFra35vszY0SS514hynskg29zUN2bA3zdelBtvaUFXEzyxyqzfRAewRdCESMDMNQeth0YVi92cBiZ43lcs8R7IZ3UjMDrbiyLY6jW45mxq83wThyYsA5ljwsaBWtpn+j35anVi3LnRvs1wufCKpN0Oa6n3Sc9rkHQ6Cgn3d2ZkwqxyRqzcWVyqyIbArCqElZ1FiVP2uXTqPv3hJHTDZY3vh1dpB2XCqRFZza6ohAJA5ADWrnd7BgNM2V0N8ozC3ZJYkLeCM5T2erDQa97dt7Uv9PUANwoVUg3sS6xCxta4se/p6kOZbWw6CNSpObLmY3sATy0Nrel+g0qtkN4Yi5Y3Mmup5ZPGrLaSDhlux2sxAsOQAUAAHs20INvjVbiz/s8OttG0tzOYAnn4eFAPi2SyZAQbHMTfU37iTahhy8qkMd8o6n06mowKC+2AYsjcUONCSwdFWxKqBZo2uS3XS3hV9u3sqJsSYyrvEG9xmIJ+quoLJaxBN/7tutUWweEoDSONQRlKM/I6Mch77WBHStdus4kxnEj0VnkAtmGYBBZiG6crDpbpQe71bIwy4ObJhMkymNezK8lizBtO0QezfmOtZHbWIEK4fguVkUMzZHbsMWGQWvZTlsdPtG9dF9p2zDh4JEW2biRXbmScrEaEWsF09PWuZ7cwMhmdgjZb2LakXCKWGaw/JoNruhvZinjPEhbF3I7YBUpbPcM8YF72v2ieWlEDeRnfEZ4niWNVkKX9xMqBr5iCxLMGt41gVgcpGFMhAViAgYm+ZrcuXS/8aCmRjxDn5ZcwJKsb2/ROpsQPlQdY/lmP+oxP/pf+6lXK/5dn/rpf8bfjSoOsbOwh01++r/B4NvtffVPs560GEegLhwR+1+fjVjsdja/7bUPA/550RsRezy/OtBcJMT+gR41RbV9ruzcO8kMk7F4jlYIjN2tcwB5HKRY9xq+w09mAOmo+Rr5x3n2c+GTGwy4d+KcXnE5Ts8PLPZc5+3mDgDmFN+VB3neD2oYHBS8DESNxMgeyozWB1QG3JiNQPEcqrtp+0nA4eODEPK4XELnjUIS+UGxYrfsi+mp8qwPtD2ViI9o41/okk6YnDBY5AhYJ2YLuCFIBUxsLaHtjvpm8GzCNnbLZIMUuLSH6qWJSQrLLfhyLluDYllI1vfSxoOibd9pGBwqQyvKxGIVZIwiFmyGxDkEjKOY1156aVS78b1s+J2M+GxDiGeXtZGZVkTiQAZl0vzIsRpqKzG9ux8XA+DxcuEaTPgWwzxxJpHM8cyC6qCE/pVawFr5gOVOn3VxGHg2AjxyF48Q7yAKW4avPE4DWHZ0NzfrfuoNru9vKsOL2w8mJxE64cmRomQARqpkusZLkHQZRYKLKCdasd1/a7g8diFw8QmEjKWGdAouoJZbhjrYE93jWOw2yp+NvH9TL9ZG4j7Ddsky2yado6jlfnQm5O72IXaGy2fDzIq4SRXdonARmfGWDEjsmzrode0O8UG52X7YcJPjRhUWXtO0aTFRwndf0VN766WNuo5XrcOeyfI1wr2fbhYiHHRRYrCYn/Z5mkScS2w4Cr2WCFSGZmRbkMCQdRpXc5fcb+yfuoMZsLCcTOMzLYAgrlvr/bUj5UTiN0HYkrjsSvhaAj0AjFhXu6CXaQfqr95/CtIcKfA0HO9s+zKSchpMcWZAQrNEVKjme1HINL6+lctwuMmeZVSeYBpVUfWyfpOFH6XjXct694Y8Ph5wDnlEbhY0N2zmNsub7I5c+8d9q4Xh0SPHcENGpTEZRZwVGV+yQxtcWAN6DZzYB8VEzYUg/Sp3Q9vJ2FUrFAXc9rNEqPqTcmTuAqgm3LxGGLPJHZU7LEmNiC47AuGLWN9CBY+hro+5mzYuDiMKzKqrIVUq19AEKOjA6OhVW7wQDQe+E7S4PDSkjNIkfFtyu+SRNOna4pA7magyW9G6+JkxOJJgxEkcqImeKIt7ghNwQCCLx25CjNx9lSRq2HtJGqgsDLAyt2m1W5cA8zyArrGx5C8KNlZbi9rjkdf21HtkqAmYMdWAN/dNgb25Ny5UGBxeznw0Tuh4pGoS7XOosAWJC6G56DrWWx20JnTFgRANMeKw4i5kWEhTYmwmJEBsFAtYm/IVt5JiYp5Cb9uRUHQLExjQAHvaMsb9X8KD2BhVdtniQI+cYjiaCzdsIwYciCc1xy1NByDHwSTEDhsC3ZzMgFrm4JIXQDqbk8++hNs7IkiKwsMxjBvluVJY5xY217LCvofevdLBR4SeWPCQpIqEqyIEIa4APZsOvdUkPs+wc6I8kTcR0UsyzSoSco6B8o9BQfMP0R+qN8KS4R/smvpWb2RYM8nxK/8AmKw//IhoCb2MQ/o4qUf2o4m/yhTQcOwkBCLa5Ze1ovunMbHN6V0bcHAoFSRyxkfEMAzdkX4YBGosW9R5VqYvYxANWkWRuV2WVfK3DxAtzNW2z9x+AqrHHAQj8RTxZwQ1rHVxJpQY/wBtLXZl1u2IjH+GBj+0VlN7NmqgksDYYkoAHfkOz3nQZefjXcpNliUkz4LDMSQxYsJLsBlDHNADewAvaiY4CpJQRRk6nKhJJPO5GS/woOabk4OSLBRmJ3XMMzZJ2jubsNQUKk5Qut6O2hh5ZRlkMrr1DPhZQfMSRa/wrcSwk85G9Ao+8E/OqrFbJUkkySk+MhI/wkW+VBiv5sp/UD/0MD/2Uq1f8lr9p/iv/bSoMjs0cq0OEFZ/ZdaPCkUB8V7elTbDey8i3rbv5XGvlTYzYHyP3UtgNdPQftoJcTvZEsUrtHJaKbgNoubiaG6gkArY3vccuVZfevd+DF4yRsTicVwoXgWTDKLx55UyqUJey5gvaOW4ubHWh96pjw8Ug642SQ2HSPChz99FbSxal8XIbgPtHDR38I0AH30HSMNtuNhOQGAw7Mj6dUXMcuuotU+Ax6yxJMmbK4DC+ht4ishs/HAQbVYdJ8R/0xitBu3iAMDhrC4MSfNQf20Au9W+UGEskwm7aFs0aFwqg2JbKbj4VW4z2m4KAqryOcyI4ZY2ZSri6kEd41pbzgNjFHK+DxPPuII1rE7nyiCWJ5SI1bZsKkuQozJMVtckXNgfnQdJg35wZxX0b6QvGvkyENbN9nNbKG8L+HOpsHvrhZXCJI2ZswF0cAlRcgEi17A6VyqWPJxO9NuL56kVd7sYkGLCA+99Nn058kOvlqKDYQ+0HCnOwMhCR8Q/VN7oZVPmbuNPOrDDbxxTqBHmOeEyi6kdnMU1vyN+lZbD4lG2EUzLnEWqgjMBxNCRe4r3dFSjmMm/Dw0yX/s4qQD5WoLDdM6yX7k89c3dV3jcGJFIzSA20yuyn77fGqTc/Xi+SfvVo8npQc72xuNdjIFxxY8yrxN4d7MeXLSsvtTZUqkC4FuQnhW/rmU12yms1xY28j+HKg4xHtHFIoV8Jg5052CiO/mEKhvUGiNr75mVESbBYhAjZssboI78gdIsx0JHOuoz7Gwz+9BH5qMp+K2NV8+5eGbkZI/Jsw/6gfvoMfgPbBGqhDEBbQZs4IA0tcCitq79tPGggw6yvmuVGJjTs2IY/WAEG9uY1vVpP7Pr+7MrDueMn7mIPwp+H9mEBN5WRu8LEE+YNxQZnA4mcvw5MBiUEs4kW+R0DGzOC6t7ucF+X6bDuo8bJMWIw65XQNC0giaxZHLKGF0JuWZFYgE2Zn110upPZThMxMck8R/Vk5Du1Ga3rROy/Z8kMmc4maQZctmZibHXR8118hb50Em+4/2HEHUXCjUEe9Kg6gd9WuDwZ4aafor0/VFSPu5h2XI0YcEgkMS17G4vc66gH0qxVLAADQaUABw48a8WLzqyvTSgoK/JXhBo14QaHaHuIoIC/hUTSVLLcUDi8YqAZyBfkOp8gNTQeynxqtxkwAuTUWJ2mT7ot6gn8B86ppyTqT8aA/8AlBftfI0qqreXz/GlQUuzOQrR4PlWc2d0rQYXzoLRR2T5H7ql2EOx6D9vwqDh9kn9U/caAfb64SBXZGbMwUBSAfddr6+VBWY9c2Nx0f2YsRNp+vhYU/PnRLRI2zuJa3G2gj6jqGVP3aBm3qwnGknMGIzTxGFiHitlKqpI00ayDUkjwomLejCnDR4bg4gojiQEvEGLBy4zELa126DlQW+FwwWLa9uRmxFx0uYfxFaTcqzYDDD/AMFP8vSudybcwzSyycLFXkZ2ZPpChbyKyt2Qmosxte/SpNgb4w4PWOHEMCAtpMQHAy30UZAF59KC69oOyy88dibrhZ2HnHZx59dPGptn4eObHQ3hieFtnoyoyBgPrBoAQRoCRVfjd/kmkWU4UlkR0F57DLILNcCPWqXE7Yw8iRqcGSqII1/2mQWUFmA0UX94691qCXeDC8P6Q3Q7Xhca+h8qtvZtsmEwy4kx3nWTEJmzE2C6Cy3texOtr61Q7U21FLIJvoURlVg4DTSZTIosrMosCdB4XAveq/YftMSBWQYQBXZ2bLO180ujkZ0YjXpeg2yYGMbCaZY1WSSFc72sxtKNCfSjtiWGNxq21SOT4O/E/erG4LbeHETIMNOUdBGQ2LJsoZXFrRWBuo18++rM75hZJZkwyq8y5HLTMwtYKLLlAB0FBq9z/wDi/wBz9+tEfhWd3P1M/LQp+/WlyeFB4Ca8v3/dSPhXuvgfvoGhRflUoAqMW8q9CDpeg9yrTuF3Go7npS4lqBMLdabc9x+Bp3Hrzj91AuLT+Oe+ouJevGPl91BL9KPWnDHeFBMfOhp8Uq9deduv8PlQWbYwHpQeM2giC5NvAG5PkBVJitqsdFBHrr/CgeKb60BeK2xKx7HYXvIu3nc6Lp0APnVdIxvc3Y9SdSfO/P1oni0yVgedAM2I8KEkk8aJlj7qDe450HmfxpVHnNe0FVs7pWhwlZvZzcq0GFGlBaluw39lvuNVeJ2A2MhjjVlUqwftNa/ZZbW6+9ej3P1bn9Vv8pond+MutgUvpbNz0v7tAHszcOGKELNCsr3N2E0irzJUADQWFh6UhujEmowebymkYf5hWswsjLdJF9f23o7CRAgG5+P8aDIRbqIbN9BiHi0rj5Zz86lbcVG/+jwoPPVnb/Si5N5412quAKPdouIJM/ZzWdhHltzyoxvfpVLB7ThK8qYfDF3GKTCwlpiqyFxIeITlJVAsTHQMTcUB8W6Aj1+i4RQdNVLD4amiP5ig8kwq+AgX9oqpi9plpMPDLhQpkxM2GmIkLrG0LxR5wSgzIXlQXOW1RYjfaW2aDDRG0eLmYPK6/V4OcwkLZD2mAvrp40Gh/mcVXsDDX7jAi/PKapdp7uDNaSKAknlw0I1udOzy50Qu/wDnxeGgSJRFPDGWkYm6S4iKWWCMgWBuItfMVHu3t9toSogiRRFETi1OYhMTxGjWFRey/wBHI5uCcpTvoFhtiwKBfB4bQfZB1HW2UWqDaG44lMkwCxJYEKsYAGUC+W55m17269a2U+DjRc3DRCCOQHyNR7SmcxSGwy5CNedBUbl68fzT9+tMGPcKzG5JsJunaX9+tPf86UDy9RFz0NSZdKa8IPdQQsfCmhrUSYaXB05UEF79Pz6146mvWjtyPy1phk/POgbl768ZqTP4fn1od8SBoO0fDl6nlQTh71BiMaq8zr3DU/woLE4+/vHryUkfE9aAfGdALCgJxO2Cfd0HzoGSUn7/AFrwnwptB6aYz05npjGgYZRUL09lqFloI2J6VA8p7qla9QuaBnGPdSrzSlQVmz3FhV9hH8b1mNnkWGtX+Degscbj1jj7bW4hES9bvJcKNPU+QNWGyVULl4uTrbqfI1kN5Ze1gV78ZGSP7Kub/OtTgWW1msRpobd1gQeYNBcSRThSAwYC9tb5tNCPH1qDZe37KA2hFwfj3HUVAgyG6nsjXLrprY276Jmw8UlyVHTXra3z9aDNby7FxM0+JxOGKCVRhXw7NIgBeITxzKQWutkmPPn0oRd3pMNKHhEciQT4V404qKZEgwjYd9TojZ2zdq17mtXhsKsbaLcXGtunI8uvhR6MAbBBz+yL+YPWgxeB3VM7FppIkE3055VWQMYmxjRNEAdM5ThglhpcCocLuvi44I142EaRsPicPK7SOVBxeIMrOgSPtnKeWmprcMe0rhbajMLDUctOVTJbql/QGgycfs7uplWb69J4HgYNKYxFhViijDxiylyiNc2Ns9ga1OwNlth3xbDKfpGIacEKRYMkahT3m6k35dqionsuXLyN1Nh8KlOLlI0UD4W+dA+fCBrZ2Y69NBQm2WZI5QL2ZDY26nSxPTnTn2jMOiD+045/kVX7W2xI0EobhgZGv2xfl7wtcac6Cn3a2oy4v6PlGWSF5idc143SNVHS31hJ8hWzWbTSubbDxI/lKM3H+5S//wBEX4VtFxooLfjaa3rxJgNCaq2xgPX5U0YkeJoLlMQKacR41US49VFybDxoSTbGnZHqeQ8R30Ggaa2pP59aDl2wg90Zj38h8T+yqCbGhtWZm+QHkvKo/pXdQWc20i3O3law/E+tBtiunKoDiQajeUUExk76YWoVsSK8GJFAQWptQicVG+IoCDJamiUUKcUKb9IFAYWvQ0l7/k0z6Tb/AF/hTTietvD8mgTn82FQM2l9aleQfnyoTFTC35/P+lA7PSoTj+P3fhSoKDA7SjHOWMf3h+NXWG3jgXnKnzP3CuVbP5VoMLyH56UF/vFvPAJcG2e6RzM7kK3RLAC4F7k2/CrDCe0fDKoZplDHXKq5sv6uYjXTmbcyayWN5H/lv91ZGHknkf8AMaDssftOgY2SR2Nr6Rgfeh7qJHtAHfJ8EH7grkuxvefzH+U1fxUG6xHtJEalm4gAtqWA/wAvM+FAx+1J5BePDYgjoTIEB8rtWA3r9yH+0f2VoW5+g+4UF43tFxHTDN64r+J7qdh988Q593Dx+EmJlHzCEfOqCTkagXr5/sNBr8dtnaSJxFw2HnQatwZmkaw5kBhrp3A+VWe7u2IcbFxIZL20ZDGgZCejA39CNDbzAyO63+9L6ffQu4//AM4xn/m//uSg6Zwbf8Rh5LGPuSsLv5t3G4R1ZMQq4dyEXsI73CgyXBUC172vW4asB7Xv93w//OP+QUEvs6UyyPiuKzjIYirIsdmZo5GZFQlQpynxvr1roCT1gvZr/Qyf8w/5mrax8h50BT4wDmbH4/KhZtpsfdFvE/hQB95/P9tETdPP9lBG2KINzqfGmnGk0GeZ/PQ14tAaJqcMTQ0XKvE5fnvoJpMRUZxVRS1GfwoJmmpvGqJ6aeR86CY4g9KjOKqI1C9AQcRekcRUA/b+NJqCf6VTDNUL86Y/T89aCeXEWA/PQUBiMRak/WgZufrQS/SfGlQNKg//2Q==">
            <a:extLst>
              <a:ext uri="{FF2B5EF4-FFF2-40B4-BE49-F238E27FC236}">
                <a16:creationId xmlns:a16="http://schemas.microsoft.com/office/drawing/2014/main" id="{84ED2478-C788-C8DF-124F-E3A5EFB23E10}"/>
              </a:ext>
            </a:extLst>
          </p:cNvPr>
          <p:cNvSpPr>
            <a:spLocks noChangeAspect="1" noChangeArrowheads="1"/>
          </p:cNvSpPr>
          <p:nvPr/>
        </p:nvSpPr>
        <p:spPr bwMode="auto">
          <a:xfrm>
            <a:off x="1831976" y="-693738"/>
            <a:ext cx="2600325" cy="17621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064298398"/>
      </p:ext>
    </p:extLst>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descr="A record player with a needle&#10;&#10;Description automatically generated">
            <a:extLst>
              <a:ext uri="{FF2B5EF4-FFF2-40B4-BE49-F238E27FC236}">
                <a16:creationId xmlns:a16="http://schemas.microsoft.com/office/drawing/2014/main" id="{E5BEC7E7-1385-35EF-83C9-1B5FA5C125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58630" y="645151"/>
            <a:ext cx="2895170" cy="2031142"/>
          </a:xfrm>
          <a:prstGeom prst="rect">
            <a:avLst/>
          </a:prstGeom>
        </p:spPr>
      </p:pic>
      <p:sp>
        <p:nvSpPr>
          <p:cNvPr id="2" name="Title 1"/>
          <p:cNvSpPr>
            <a:spLocks noGrp="1"/>
          </p:cNvSpPr>
          <p:nvPr>
            <p:ph type="title"/>
          </p:nvPr>
        </p:nvSpPr>
        <p:spPr>
          <a:xfrm>
            <a:off x="838200" y="365125"/>
            <a:ext cx="10515600" cy="1022611"/>
          </a:xfrm>
        </p:spPr>
        <p:txBody>
          <a:bodyPr>
            <a:normAutofit/>
          </a:bodyPr>
          <a:lstStyle/>
          <a:p>
            <a:pPr>
              <a:defRPr/>
            </a:pPr>
            <a:r>
              <a:rPr lang="en-US" sz="3200" b="1">
                <a:solidFill>
                  <a:srgbClr val="0041C4"/>
                </a:solidFill>
                <a:latin typeface="Arial" panose="020b0604020202020204" pitchFamily="34" charset="0"/>
                <a:cs typeface="Arial" panose="020b0604020202020204" pitchFamily="34" charset="0"/>
              </a:rPr>
              <a:t>Additional student activities…</a:t>
            </a:r>
          </a:p>
        </p:txBody>
      </p:sp>
      <p:sp>
        <p:nvSpPr>
          <p:cNvPr id="3" name="Content Placeholder 2"/>
          <p:cNvSpPr>
            <a:spLocks noGrp="1"/>
          </p:cNvSpPr>
          <p:nvPr>
            <p:ph idx="1"/>
          </p:nvPr>
        </p:nvSpPr>
        <p:spPr>
          <a:xfrm>
            <a:off x="838200" y="1387737"/>
            <a:ext cx="10515600" cy="4887168"/>
          </a:xfrm>
        </p:spPr>
        <p:txBody>
          <a:bodyPr>
            <a:normAutofit/>
          </a:bodyPr>
          <a:lstStyle/>
          <a:p>
            <a:pPr marL="0" lvl="1" indent="0">
              <a:lnSpc>
                <a:spcPct val="100000"/>
              </a:lnSpc>
              <a:spcBef>
                <a:spcPts val="800"/>
              </a:spcBef>
              <a:spcAft>
                <a:spcPts val="800"/>
              </a:spcAft>
              <a:buClr>
                <a:srgbClr val="0041C4"/>
              </a:buClr>
              <a:buNone/>
              <a:defRPr/>
            </a:pPr>
            <a:r>
              <a:rPr lang="en-GB" sz="2600">
                <a:solidFill>
                  <a:srgbClr val="0041C4"/>
                </a:solidFill>
                <a:latin typeface="Arial" panose="020b0604020202020204" pitchFamily="34" charset="0"/>
                <a:cs typeface="Arial" panose="020b0604020202020204" pitchFamily="34" charset="0"/>
              </a:rPr>
              <a:t>Read the pre-release statement – twice!</a:t>
            </a:r>
          </a:p>
          <a:p>
            <a:pPr marL="0" lvl="1" indent="0">
              <a:lnSpc>
                <a:spcPct val="100000"/>
              </a:lnSpc>
              <a:spcBef>
                <a:spcPts val="800"/>
              </a:spcBef>
              <a:spcAft>
                <a:spcPts val="800"/>
              </a:spcAft>
              <a:buClr>
                <a:srgbClr val="0041C4"/>
              </a:buClr>
              <a:buNone/>
              <a:defRPr/>
            </a:pPr>
            <a:r>
              <a:rPr lang="en-GB" sz="2600">
                <a:solidFill>
                  <a:srgbClr val="0041C4"/>
                </a:solidFill>
                <a:latin typeface="Arial" panose="020b0604020202020204" pitchFamily="34" charset="0"/>
                <a:cs typeface="Arial" panose="020b0604020202020204" pitchFamily="34" charset="0"/>
              </a:rPr>
              <a:t>Use the margins to make note of relevant:</a:t>
            </a:r>
          </a:p>
          <a:p>
            <a:pPr marL="514350" lvl="1" indent="-514350">
              <a:lnSpc>
                <a:spcPct val="100000"/>
              </a:lnSpc>
              <a:spcBef>
                <a:spcPts val="800"/>
              </a:spcBef>
              <a:spcAft>
                <a:spcPts val="800"/>
              </a:spcAft>
              <a:buClr>
                <a:srgbClr val="0041C4"/>
              </a:buClr>
              <a:buFont typeface="Wingdings" panose="05000000000000000000" pitchFamily="2" charset="2"/>
              <a:buChar char="§"/>
              <a:defRPr/>
            </a:pPr>
            <a:r>
              <a:rPr lang="en-GB" sz="2600">
                <a:solidFill>
                  <a:srgbClr val="0041C4"/>
                </a:solidFill>
                <a:latin typeface="Arial" panose="020b0604020202020204" pitchFamily="34" charset="0"/>
                <a:cs typeface="Arial" panose="020b0604020202020204" pitchFamily="34" charset="0"/>
              </a:rPr>
              <a:t>Business management tools and theories</a:t>
            </a:r>
          </a:p>
          <a:p>
            <a:pPr marL="514350" lvl="1" indent="-514350">
              <a:lnSpc>
                <a:spcPct val="100000"/>
              </a:lnSpc>
              <a:spcBef>
                <a:spcPts val="800"/>
              </a:spcBef>
              <a:spcAft>
                <a:spcPts val="800"/>
              </a:spcAft>
              <a:buClr>
                <a:srgbClr val="0041C4"/>
              </a:buClr>
              <a:buFont typeface="Wingdings" panose="05000000000000000000" pitchFamily="2" charset="2"/>
              <a:buChar char="§"/>
              <a:defRPr/>
            </a:pPr>
            <a:r>
              <a:rPr lang="en-GB" sz="2600">
                <a:solidFill>
                  <a:srgbClr val="0041C4"/>
                </a:solidFill>
                <a:latin typeface="Arial" panose="020b0604020202020204" pitchFamily="34" charset="0"/>
                <a:cs typeface="Arial" panose="020b0604020202020204" pitchFamily="34" charset="0"/>
              </a:rPr>
              <a:t>Decisions that need to be made</a:t>
            </a:r>
          </a:p>
          <a:p>
            <a:pPr marL="514350" lvl="1" indent="-514350">
              <a:lnSpc>
                <a:spcPct val="100000"/>
              </a:lnSpc>
              <a:spcBef>
                <a:spcPts val="800"/>
              </a:spcBef>
              <a:spcAft>
                <a:spcPts val="800"/>
              </a:spcAft>
              <a:buClr>
                <a:srgbClr val="0041C4"/>
              </a:buClr>
              <a:buFont typeface="Wingdings" panose="05000000000000000000" pitchFamily="2" charset="2"/>
              <a:buChar char="§"/>
              <a:defRPr/>
            </a:pPr>
            <a:r>
              <a:rPr lang="en-GB" sz="2600">
                <a:solidFill>
                  <a:srgbClr val="0041C4"/>
                </a:solidFill>
                <a:latin typeface="Arial" panose="020b0604020202020204" pitchFamily="34" charset="0"/>
                <a:cs typeface="Arial" panose="020b0604020202020204" pitchFamily="34" charset="0"/>
              </a:rPr>
              <a:t>Individuals / key stakeholder groups</a:t>
            </a:r>
          </a:p>
          <a:p>
            <a:pPr marL="514350" lvl="1" indent="-514350">
              <a:lnSpc>
                <a:spcPct val="100000"/>
              </a:lnSpc>
              <a:spcBef>
                <a:spcPts val="800"/>
              </a:spcBef>
              <a:spcAft>
                <a:spcPts val="800"/>
              </a:spcAft>
              <a:buClr>
                <a:srgbClr val="0041C4"/>
              </a:buClr>
              <a:buFont typeface="Wingdings" panose="05000000000000000000" pitchFamily="2" charset="2"/>
              <a:buChar char="§"/>
              <a:defRPr/>
            </a:pPr>
            <a:r>
              <a:rPr lang="en-GB" sz="2600">
                <a:solidFill>
                  <a:srgbClr val="0041C4"/>
                </a:solidFill>
                <a:latin typeface="Arial" panose="020b0604020202020204" pitchFamily="34" charset="0"/>
                <a:cs typeface="Arial" panose="020b0604020202020204" pitchFamily="34" charset="0"/>
              </a:rPr>
              <a:t>Constraints / Challenges / Threats / Limitations</a:t>
            </a:r>
          </a:p>
          <a:p>
            <a:pPr marL="514350" lvl="1" indent="-514350">
              <a:lnSpc>
                <a:spcPct val="100000"/>
              </a:lnSpc>
              <a:spcBef>
                <a:spcPts val="800"/>
              </a:spcBef>
              <a:spcAft>
                <a:spcPts val="800"/>
              </a:spcAft>
              <a:buClr>
                <a:srgbClr val="0041C4"/>
              </a:buClr>
              <a:buFont typeface="Wingdings" panose="05000000000000000000" pitchFamily="2" charset="2"/>
              <a:buChar char="§"/>
              <a:defRPr/>
            </a:pPr>
            <a:r>
              <a:rPr lang="en-GB" sz="2600">
                <a:solidFill>
                  <a:srgbClr val="0041C4"/>
                </a:solidFill>
                <a:latin typeface="Arial" panose="020b0604020202020204" pitchFamily="34" charset="0"/>
                <a:cs typeface="Arial" panose="020b0604020202020204" pitchFamily="34" charset="0"/>
              </a:rPr>
              <a:t>Issues / Conflicts / Problems</a:t>
            </a:r>
          </a:p>
          <a:p>
            <a:pPr marL="514350" lvl="1" indent="-514350">
              <a:lnSpc>
                <a:spcPct val="100000"/>
              </a:lnSpc>
              <a:spcBef>
                <a:spcPts val="800"/>
              </a:spcBef>
              <a:spcAft>
                <a:spcPts val="800"/>
              </a:spcAft>
              <a:buClr>
                <a:srgbClr val="0041C4"/>
              </a:buClr>
              <a:buFont typeface="Wingdings" panose="05000000000000000000" pitchFamily="2" charset="2"/>
              <a:buChar char="§"/>
              <a:defRPr/>
            </a:pPr>
            <a:r>
              <a:rPr lang="en-GB" sz="2600">
                <a:solidFill>
                  <a:srgbClr val="0041C4"/>
                </a:solidFill>
                <a:latin typeface="Arial" panose="020b0604020202020204" pitchFamily="34" charset="0"/>
                <a:cs typeface="Arial" panose="020b0604020202020204" pitchFamily="34" charset="0"/>
              </a:rPr>
              <a:t>Business opportunities.</a:t>
            </a:r>
            <a:endParaRPr lang="en-US" sz="2600">
              <a:solidFill>
                <a:srgbClr val="0041C4"/>
              </a:solidFill>
              <a:latin typeface="Arial" panose="020b0604020202020204" pitchFamily="34" charset="0"/>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dur="200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nodeType="clickPar">
                      <p:stCondLst>
                        <p:cond delay="indefinite"/>
                        <p:cond evt="onBegin" delay="0">
                          <p:tn val="7"/>
                        </p:cond>
                      </p:stCondLst>
                      <p:childTnLst>
                        <p:par>
                          <p:cTn id="9" fill="hold">
                            <p:stCondLst>
                              <p:cond delay="0"/>
                            </p:stCondLst>
                            <p:childTnLst>
                              <p:par>
                                <p:cTn id="10" presetID="10" presetClass="entr" presetSubtype="0" dur="200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nodeType="clickPar">
                      <p:stCondLst>
                        <p:cond delay="indefinite"/>
                        <p:cond evt="onBegin" delay="0">
                          <p:tn val="12"/>
                        </p:cond>
                      </p:stCondLst>
                      <p:childTnLst>
                        <p:par>
                          <p:cTn id="14" fill="hold">
                            <p:stCondLst>
                              <p:cond delay="0"/>
                            </p:stCondLst>
                            <p:childTnLst>
                              <p:par>
                                <p:cTn id="15" presetID="10" presetClass="entr" presetSubtype="0" dur="200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nodeType="clickPar">
                      <p:stCondLst>
                        <p:cond delay="indefinite"/>
                        <p:cond evt="onBegin" delay="0">
                          <p:tn val="17"/>
                        </p:cond>
                      </p:stCondLst>
                      <p:childTnLst>
                        <p:par>
                          <p:cTn id="19" fill="hold">
                            <p:stCondLst>
                              <p:cond delay="0"/>
                            </p:stCondLst>
                            <p:childTnLst>
                              <p:par>
                                <p:cTn id="20" presetID="10" presetClass="entr" presetSubtype="0" dur="200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nodeType="clickPar">
                      <p:stCondLst>
                        <p:cond delay="indefinite"/>
                        <p:cond evt="onBegin" delay="0">
                          <p:tn val="22"/>
                        </p:cond>
                      </p:stCondLst>
                      <p:childTnLst>
                        <p:par>
                          <p:cTn id="24" fill="hold">
                            <p:stCondLst>
                              <p:cond delay="0"/>
                            </p:stCondLst>
                            <p:childTnLst>
                              <p:par>
                                <p:cTn id="25" presetID="10" presetClass="entr" presetSubtype="0" dur="200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nodeType="clickPar">
                      <p:stCondLst>
                        <p:cond delay="indefinite"/>
                        <p:cond evt="onBegin" delay="0">
                          <p:tn val="27"/>
                        </p:cond>
                      </p:stCondLst>
                      <p:childTnLst>
                        <p:par>
                          <p:cTn id="29" fill="hold">
                            <p:stCondLst>
                              <p:cond delay="0"/>
                            </p:stCondLst>
                            <p:childTnLst>
                              <p:par>
                                <p:cTn id="30" presetID="10" presetClass="entr" presetSubtype="0" dur="200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nodeType="clickPar">
                      <p:stCondLst>
                        <p:cond delay="indefinite"/>
                        <p:cond evt="onBegin" delay="0">
                          <p:tn val="32"/>
                        </p:cond>
                      </p:stCondLst>
                      <p:childTnLst>
                        <p:par>
                          <p:cTn id="34" fill="hold">
                            <p:stCondLst>
                              <p:cond delay="0"/>
                            </p:stCondLst>
                            <p:childTnLst>
                              <p:par>
                                <p:cTn id="35" presetID="10" presetClass="entr" presetSubtype="0" dur="200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nodeType="clickPar">
                      <p:stCondLst>
                        <p:cond delay="indefinite"/>
                        <p:cond evt="onBegin" delay="0">
                          <p:tn val="37"/>
                        </p:cond>
                      </p:stCondLst>
                      <p:childTnLst>
                        <p:par>
                          <p:cTn id="39" fill="hold">
                            <p:stCondLst>
                              <p:cond delay="0"/>
                            </p:stCondLst>
                            <p:childTnLst>
                              <p:par>
                                <p:cTn id="40" presetID="10" presetClass="entr" presetSubtype="0" dur="200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4F6BD6E3-5DCE-297C-C265-D03C7D7CFECE}"/>
            </a:ext>
          </a:extLst>
        </p:cNvPr>
        <p:cNvGrpSpPr/>
        <p:nvPr/>
      </p:nvGrpSpPr>
      <p:grpSpPr>
        <a:xfrm>
          <a:off x="0" y="0"/>
          <a:ext cx="0" cy="0"/>
        </a:xfrm>
      </p:grpSpPr>
      <p:sp>
        <p:nvSpPr>
          <p:cNvPr id="2" name="Title 1">
            <a:extLst>
              <a:ext uri="{FF2B5EF4-FFF2-40B4-BE49-F238E27FC236}">
                <a16:creationId xmlns:a16="http://schemas.microsoft.com/office/drawing/2014/main" id="{899D4AF4-18C5-3545-469F-82290F506C3B}"/>
              </a:ext>
            </a:extLst>
          </p:cNvPr>
          <p:cNvSpPr>
            <a:spLocks noGrp="1"/>
          </p:cNvSpPr>
          <p:nvPr>
            <p:ph type="title"/>
          </p:nvPr>
        </p:nvSpPr>
        <p:spPr>
          <a:xfrm>
            <a:off x="838200" y="298014"/>
            <a:ext cx="10515600" cy="826112"/>
          </a:xfrm>
        </p:spPr>
        <p:txBody>
          <a:bodyPr>
            <a:normAutofit/>
          </a:bodyPr>
          <a:lstStyle/>
          <a:p>
            <a:pPr>
              <a:defRPr/>
            </a:pPr>
            <a:r>
              <a:rPr lang="en-US" sz="3200" b="1">
                <a:solidFill>
                  <a:srgbClr val="0041C4"/>
                </a:solidFill>
                <a:latin typeface="Arial" panose="020b0604020202020204" pitchFamily="34" charset="0"/>
                <a:cs typeface="Arial" panose="020b0604020202020204" pitchFamily="34" charset="0"/>
              </a:rPr>
              <a:t>Additional student activities…</a:t>
            </a:r>
          </a:p>
        </p:txBody>
      </p:sp>
      <p:sp>
        <p:nvSpPr>
          <p:cNvPr id="3" name="Content Placeholder 2">
            <a:extLst>
              <a:ext uri="{FF2B5EF4-FFF2-40B4-BE49-F238E27FC236}">
                <a16:creationId xmlns:a16="http://schemas.microsoft.com/office/drawing/2014/main" id="{34B2A45A-D6C8-9C48-33C5-BB226BFAF39F}"/>
              </a:ext>
            </a:extLst>
          </p:cNvPr>
          <p:cNvSpPr>
            <a:spLocks noGrp="1"/>
          </p:cNvSpPr>
          <p:nvPr>
            <p:ph idx="1"/>
          </p:nvPr>
        </p:nvSpPr>
        <p:spPr>
          <a:xfrm>
            <a:off x="838200" y="1191238"/>
            <a:ext cx="10569316" cy="5666761"/>
          </a:xfrm>
        </p:spPr>
        <p:txBody>
          <a:bodyPr>
            <a:normAutofit/>
          </a:bodyPr>
          <a:lstStyle/>
          <a:p>
            <a:pPr marL="0" lvl="1" indent="0">
              <a:lnSpc>
                <a:spcPct val="100000"/>
              </a:lnSpc>
              <a:spcBef>
                <a:spcPts val="800"/>
              </a:spcBef>
              <a:spcAft>
                <a:spcPts val="800"/>
              </a:spcAft>
              <a:buClr>
                <a:srgbClr val="0041C4"/>
              </a:buClr>
              <a:buNone/>
              <a:defRPr/>
            </a:pPr>
            <a:r>
              <a:rPr lang="en-GB">
                <a:solidFill>
                  <a:srgbClr val="0041C4"/>
                </a:solidFill>
                <a:latin typeface="Arial" panose="020b0604020202020204" pitchFamily="34" charset="0"/>
                <a:cs typeface="Arial" panose="020b0604020202020204" pitchFamily="34" charset="0"/>
              </a:rPr>
              <a:t>Watch the following six documentary videos:</a:t>
            </a:r>
          </a:p>
          <a:p>
            <a:pPr marL="514350" lvl="1" indent="-514350">
              <a:lnSpc>
                <a:spcPct val="100000"/>
              </a:lnSpc>
              <a:spcBef>
                <a:spcPts val="800"/>
              </a:spcBef>
              <a:spcAft>
                <a:spcPts val="800"/>
              </a:spcAft>
              <a:buClr>
                <a:srgbClr val="0041C4"/>
              </a:buClr>
              <a:buFont typeface="Wingdings" panose="05000000000000000000" pitchFamily="2" charset="2"/>
              <a:buChar char="§"/>
              <a:defRPr/>
            </a:pPr>
            <a:r>
              <a:rPr lang="en-GB">
                <a:solidFill>
                  <a:srgbClr val="0041C4"/>
                </a:solidFill>
                <a:latin typeface="Arial" panose="020b0604020202020204" pitchFamily="34" charset="0"/>
                <a:cs typeface="Arial" panose="020b0604020202020204" pitchFamily="34" charset="0"/>
              </a:rPr>
              <a:t>Music festivals – a high-risk business from </a:t>
            </a:r>
            <a:r>
              <a:rPr lang="en-GB" i="1">
                <a:solidFill>
                  <a:srgbClr val="0041C4"/>
                </a:solidFill>
                <a:latin typeface="Arial" panose="020b0604020202020204" pitchFamily="34" charset="0"/>
                <a:cs typeface="Arial" panose="020b0604020202020204" pitchFamily="34" charset="0"/>
              </a:rPr>
              <a:t>FT Film.</a:t>
            </a:r>
          </a:p>
          <a:p>
            <a:pPr marL="514350" lvl="1" indent="-514350">
              <a:lnSpc>
                <a:spcPct val="100000"/>
              </a:lnSpc>
              <a:spcBef>
                <a:spcPts val="800"/>
              </a:spcBef>
              <a:spcAft>
                <a:spcPts val="800"/>
              </a:spcAft>
              <a:buClr>
                <a:srgbClr val="0041C4"/>
              </a:buClr>
              <a:buFont typeface="Wingdings" panose="05000000000000000000" pitchFamily="2" charset="2"/>
              <a:buChar char="§"/>
              <a:defRPr/>
            </a:pPr>
            <a:r>
              <a:rPr lang="en-GB">
                <a:solidFill>
                  <a:srgbClr val="0041C4"/>
                </a:solidFill>
                <a:latin typeface="Arial" panose="020b0604020202020204" pitchFamily="34" charset="0"/>
                <a:cs typeface="Arial" panose="020b0604020202020204" pitchFamily="34" charset="0"/>
              </a:rPr>
              <a:t>Why are music festivals so expensive? from </a:t>
            </a:r>
            <a:r>
              <a:rPr lang="en-GB" i="1">
                <a:solidFill>
                  <a:srgbClr val="0041C4"/>
                </a:solidFill>
                <a:latin typeface="Arial" panose="020b0604020202020204" pitchFamily="34" charset="0"/>
                <a:cs typeface="Arial" panose="020b0604020202020204" pitchFamily="34" charset="0"/>
              </a:rPr>
              <a:t>The Economist</a:t>
            </a:r>
            <a:endParaRPr lang="en-GB">
              <a:solidFill>
                <a:srgbClr val="0041C4"/>
              </a:solidFill>
              <a:latin typeface="Arial" panose="020b0604020202020204" pitchFamily="34" charset="0"/>
              <a:cs typeface="Arial" panose="020b0604020202020204" pitchFamily="34" charset="0"/>
            </a:endParaRPr>
          </a:p>
          <a:p>
            <a:pPr marL="514350" lvl="1" indent="-514350">
              <a:lnSpc>
                <a:spcPct val="100000"/>
              </a:lnSpc>
              <a:spcBef>
                <a:spcPts val="800"/>
              </a:spcBef>
              <a:spcAft>
                <a:spcPts val="800"/>
              </a:spcAft>
              <a:buClr>
                <a:srgbClr val="0041C4"/>
              </a:buClr>
              <a:buFont typeface="Wingdings" panose="05000000000000000000" pitchFamily="2" charset="2"/>
              <a:buChar char="§"/>
              <a:defRPr/>
            </a:pPr>
            <a:r>
              <a:rPr lang="en-GB">
                <a:solidFill>
                  <a:srgbClr val="0041C4"/>
                </a:solidFill>
                <a:latin typeface="Arial" panose="020b0604020202020204" pitchFamily="34" charset="0"/>
                <a:cs typeface="Arial" panose="020b0604020202020204" pitchFamily="34" charset="0"/>
              </a:rPr>
              <a:t>How to be an entrepreneur – Music, Mud and Making Money from the </a:t>
            </a:r>
            <a:r>
              <a:rPr lang="en-GB" i="1">
                <a:solidFill>
                  <a:srgbClr val="0041C4"/>
                </a:solidFill>
                <a:latin typeface="Arial" panose="020b0604020202020204" pitchFamily="34" charset="0"/>
                <a:cs typeface="Arial" panose="020b0604020202020204" pitchFamily="34" charset="0"/>
              </a:rPr>
              <a:t>BBC Teach.</a:t>
            </a:r>
          </a:p>
          <a:p>
            <a:pPr marL="514350" lvl="1" indent="-514350">
              <a:lnSpc>
                <a:spcPct val="100000"/>
              </a:lnSpc>
              <a:spcBef>
                <a:spcPts val="800"/>
              </a:spcBef>
              <a:spcAft>
                <a:spcPts val="800"/>
              </a:spcAft>
              <a:buClr>
                <a:srgbClr val="0041C4"/>
              </a:buClr>
              <a:buFont typeface="Wingdings" panose="05000000000000000000" pitchFamily="2" charset="2"/>
              <a:buChar char="§"/>
              <a:defRPr/>
            </a:pPr>
            <a:r>
              <a:rPr lang="en-GB">
                <a:solidFill>
                  <a:srgbClr val="0041C4"/>
                </a:solidFill>
                <a:latin typeface="Arial" panose="020b0604020202020204" pitchFamily="34" charset="0"/>
                <a:cs typeface="Arial" panose="020b0604020202020204" pitchFamily="34" charset="0"/>
              </a:rPr>
              <a:t>What is a franchise? – Music, Mud and Making Money from the </a:t>
            </a:r>
            <a:r>
              <a:rPr lang="en-GB" i="1">
                <a:solidFill>
                  <a:srgbClr val="0041C4"/>
                </a:solidFill>
                <a:latin typeface="Arial" panose="020b0604020202020204" pitchFamily="34" charset="0"/>
                <a:cs typeface="Arial" panose="020b0604020202020204" pitchFamily="34" charset="0"/>
              </a:rPr>
              <a:t>BBC Teach.</a:t>
            </a:r>
          </a:p>
          <a:p>
            <a:pPr marL="514350" lvl="1" indent="-514350">
              <a:lnSpc>
                <a:spcPct val="100000"/>
              </a:lnSpc>
              <a:spcBef>
                <a:spcPts val="800"/>
              </a:spcBef>
              <a:spcAft>
                <a:spcPts val="800"/>
              </a:spcAft>
              <a:buClr>
                <a:srgbClr val="0041C4"/>
              </a:buClr>
              <a:buFont typeface="Wingdings" panose="05000000000000000000" pitchFamily="2" charset="2"/>
              <a:buChar char="§"/>
              <a:defRPr/>
            </a:pPr>
            <a:r>
              <a:rPr lang="en-GB">
                <a:solidFill>
                  <a:srgbClr val="0041C4"/>
                </a:solidFill>
                <a:latin typeface="Arial" panose="020b0604020202020204" pitchFamily="34" charset="0"/>
                <a:cs typeface="Arial" panose="020b0604020202020204" pitchFamily="34" charset="0"/>
              </a:rPr>
              <a:t>Different types of companies: LTD vs PLC –</a:t>
            </a:r>
            <a:r>
              <a:rPr lang="en-GB" i="1">
                <a:solidFill>
                  <a:srgbClr val="0041C4"/>
                </a:solidFill>
                <a:latin typeface="Arial" panose="020b0604020202020204" pitchFamily="34" charset="0"/>
                <a:cs typeface="Arial" panose="020b0604020202020204" pitchFamily="34" charset="0"/>
              </a:rPr>
              <a:t> </a:t>
            </a:r>
            <a:r>
              <a:rPr lang="en-GB">
                <a:solidFill>
                  <a:srgbClr val="0041C4"/>
                </a:solidFill>
                <a:latin typeface="Arial" panose="020b0604020202020204" pitchFamily="34" charset="0"/>
                <a:cs typeface="Arial" panose="020b0604020202020204" pitchFamily="34" charset="0"/>
              </a:rPr>
              <a:t>Music, Mud and Making Money from the </a:t>
            </a:r>
            <a:r>
              <a:rPr lang="en-GB" i="1">
                <a:solidFill>
                  <a:srgbClr val="0041C4"/>
                </a:solidFill>
                <a:latin typeface="Arial" panose="020b0604020202020204" pitchFamily="34" charset="0"/>
                <a:cs typeface="Arial" panose="020b0604020202020204" pitchFamily="34" charset="0"/>
              </a:rPr>
              <a:t>BBC Teach.</a:t>
            </a:r>
            <a:endParaRPr lang="en-GB">
              <a:solidFill>
                <a:srgbClr val="0041C4"/>
              </a:solidFill>
              <a:latin typeface="Arial" panose="020b0604020202020204" pitchFamily="34" charset="0"/>
              <a:cs typeface="Arial" panose="020b0604020202020204" pitchFamily="34" charset="0"/>
            </a:endParaRPr>
          </a:p>
          <a:p>
            <a:pPr marL="514350" lvl="1" indent="-514350">
              <a:lnSpc>
                <a:spcPct val="100000"/>
              </a:lnSpc>
              <a:spcBef>
                <a:spcPts val="800"/>
              </a:spcBef>
              <a:spcAft>
                <a:spcPts val="800"/>
              </a:spcAft>
              <a:buClr>
                <a:srgbClr val="0041C4"/>
              </a:buClr>
              <a:buFont typeface="Wingdings" panose="05000000000000000000" pitchFamily="2" charset="2"/>
              <a:buChar char="§"/>
              <a:defRPr/>
            </a:pPr>
            <a:r>
              <a:rPr lang="en-GB">
                <a:solidFill>
                  <a:srgbClr val="0041C4"/>
                </a:solidFill>
                <a:latin typeface="Arial" panose="020b0604020202020204" pitchFamily="34" charset="0"/>
                <a:cs typeface="Arial" panose="020b0604020202020204" pitchFamily="34" charset="0"/>
              </a:rPr>
              <a:t>Understanding profit and loss – Music, Mud and Making Money from the </a:t>
            </a:r>
            <a:r>
              <a:rPr lang="en-GB" i="1">
                <a:solidFill>
                  <a:srgbClr val="0041C4"/>
                </a:solidFill>
                <a:latin typeface="Arial" panose="020b0604020202020204" pitchFamily="34" charset="0"/>
                <a:cs typeface="Arial" panose="020b0604020202020204" pitchFamily="34" charset="0"/>
              </a:rPr>
              <a:t>BBC Teach.</a:t>
            </a:r>
          </a:p>
          <a:p>
            <a:pPr marL="514350" lvl="1" indent="-514350">
              <a:lnSpc>
                <a:spcPct val="100000"/>
              </a:lnSpc>
              <a:spcBef>
                <a:spcPts val="800"/>
              </a:spcBef>
              <a:spcAft>
                <a:spcPts val="800"/>
              </a:spcAft>
              <a:buClr>
                <a:srgbClr val="0041C4"/>
              </a:buClr>
              <a:buFont typeface="Wingdings" panose="05000000000000000000" pitchFamily="2" charset="2"/>
              <a:buChar char="§"/>
              <a:defRPr/>
            </a:pPr>
            <a:endParaRPr lang="en-GB" sz="2600">
              <a:solidFill>
                <a:srgbClr val="0041C4"/>
              </a:solidFill>
              <a:latin typeface="Arial" panose="020b0604020202020204" pitchFamily="34" charset="0"/>
              <a:cs typeface="Arial" panose="020b0604020202020204" pitchFamily="34" charset="0"/>
            </a:endParaRPr>
          </a:p>
          <a:p>
            <a:pPr marL="514350" lvl="1" indent="-514350">
              <a:lnSpc>
                <a:spcPct val="100000"/>
              </a:lnSpc>
              <a:spcBef>
                <a:spcPts val="800"/>
              </a:spcBef>
              <a:spcAft>
                <a:spcPts val="800"/>
              </a:spcAft>
              <a:buClr>
                <a:srgbClr val="0041C4"/>
              </a:buClr>
              <a:buFont typeface="Wingdings" panose="05000000000000000000" pitchFamily="2" charset="2"/>
              <a:buChar char="§"/>
              <a:defRPr/>
            </a:pPr>
            <a:endParaRPr lang="en-US" sz="2600">
              <a:solidFill>
                <a:srgbClr val="0041C4"/>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C841321D-9FFC-F6DC-85CB-C86E1B2B9449}"/>
              </a:ext>
            </a:extLst>
          </p:cNvPr>
          <p:cNvPicPr>
            <a:picLocks noChangeAspect="1"/>
          </p:cNvPicPr>
          <p:nvPr/>
        </p:nvPicPr>
        <p:blipFill>
          <a:blip r:embed="rId3"/>
          <a:stretch>
            <a:fillRect/>
          </a:stretch>
        </p:blipFill>
        <p:spPr>
          <a:xfrm>
            <a:off x="10161820" y="365126"/>
            <a:ext cx="1624902" cy="1932026"/>
          </a:xfrm>
          <a:prstGeom prst="rect">
            <a:avLst/>
          </a:prstGeom>
        </p:spPr>
      </p:pic>
    </p:spTree>
    <p:extLst>
      <p:ext uri="{BB962C8B-B14F-4D97-AF65-F5344CB8AC3E}">
        <p14:creationId xmlns:p14="http://schemas.microsoft.com/office/powerpoint/2010/main" val="215549206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20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dur="200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10" presetClass="entr" presetSubtype="0" dur="200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10" presetClass="entr" presetSubtype="0" dur="200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10" presetClass="entr" presetSubtype="0" dur="200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10" presetClass="entr" presetSubtype="0" dur="200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10" presetClass="entr" presetSubtype="0" dur="200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normAutofit/>
          </a:bodyPr>
          <a:lstStyle/>
          <a:p>
            <a:pPr>
              <a:defRPr/>
            </a:pPr>
            <a:r>
              <a:rPr lang="en-US">
                <a:solidFill>
                  <a:srgbClr val="0041C4"/>
                </a:solidFill>
                <a:latin typeface="Arial" panose="020b0604020202020204" pitchFamily="34" charset="0"/>
                <a:cs typeface="Arial" panose="020b0604020202020204" pitchFamily="34" charset="0"/>
              </a:rPr>
              <a:t>Video documentary – Music festivals (FT Film)</a:t>
            </a:r>
          </a:p>
        </p:txBody>
      </p:sp>
      <p:pic>
        <p:nvPicPr>
          <p:cNvPr id="3" name="_9womMYx3yw">
            <a:hlinkClick action="ppaction://media"/>
          </p:cNvPr>
          <p:cNvPicPr>
            <a:picLocks noRot="1" noChangeAspect="1"/>
          </p:cNvPicPr>
          <p:nvPr>
            <a:videoFile r:link="rId4"/>
          </p:nvPr>
        </p:nvPicPr>
        <p:blipFill>
          <a:blip r:embed="rId3"/>
          <a:stretch>
            <a:fillRect/>
          </a:stretch>
        </p:blipFill>
        <p:spPr>
          <a:xfrm>
            <a:off x="916259" y="1203850"/>
            <a:ext cx="10496170" cy="5209890"/>
          </a:xfrm>
          <a:prstGeom prst="rect">
            <a:avLst/>
          </a:prstGeom>
        </p:spPr>
      </p:pic>
    </p:spTree>
    <p:extLst>
      <p:ext uri="{BB962C8B-B14F-4D97-AF65-F5344CB8AC3E}">
        <p14:creationId xmlns:p14="http://schemas.microsoft.com/office/powerpoint/2010/main" val="3103373037"/>
      </p:ext>
    </p:extLst>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93AC6A77-5BA5-1BF6-DDA0-9505814CC32E}"/>
            </a:ext>
          </a:extLst>
        </p:cNvPr>
        <p:cNvGrpSpPr/>
        <p:nvPr/>
      </p:nvGrpSpPr>
      <p:grpSpPr>
        <a:xfrm>
          <a:off x="0" y="0"/>
          <a:ext cx="0" cy="0"/>
        </a:xfrm>
      </p:grpSpPr>
      <p:sp>
        <p:nvSpPr>
          <p:cNvPr id="2" name="Title 1">
            <a:extLst>
              <a:ext uri="{FF2B5EF4-FFF2-40B4-BE49-F238E27FC236}">
                <a16:creationId xmlns:a16="http://schemas.microsoft.com/office/drawing/2014/main" id="{F2E4D085-CDFA-6927-11CE-54C002B1C32E}"/>
              </a:ext>
            </a:extLst>
          </p:cNvPr>
          <p:cNvSpPr>
            <a:spLocks noGrp="1"/>
          </p:cNvSpPr>
          <p:nvPr>
            <p:ph type="title"/>
          </p:nvPr>
        </p:nvSpPr>
        <p:spPr/>
        <p:txBody>
          <a:bodyPr>
            <a:normAutofit/>
          </a:bodyPr>
          <a:lstStyle/>
          <a:p>
            <a:pPr>
              <a:defRPr/>
            </a:pPr>
            <a:r>
              <a:rPr lang="en-US">
                <a:solidFill>
                  <a:srgbClr val="0041C4"/>
                </a:solidFill>
                <a:latin typeface="Arial" panose="020b0604020202020204" pitchFamily="34" charset="0"/>
                <a:cs typeface="Arial" panose="020b0604020202020204" pitchFamily="34" charset="0"/>
              </a:rPr>
              <a:t>Video documentary – Music festivals (FT Film)</a:t>
            </a:r>
          </a:p>
        </p:txBody>
      </p:sp>
      <p:pic>
        <p:nvPicPr>
          <p:cNvPr id="4" name="Online Media 3" title="Why are music festivals so expensive?">
            <a:hlinkClick action="ppaction://media"/>
            <a:extLst>
              <a:ext uri="{FF2B5EF4-FFF2-40B4-BE49-F238E27FC236}">
                <a16:creationId xmlns:a16="http://schemas.microsoft.com/office/drawing/2014/main" id="{086F34AA-DEB0-A258-645E-81451F7F2F88}"/>
              </a:ext>
            </a:extLst>
          </p:cNvPr>
          <p:cNvPicPr>
            <a:picLocks noRot="1" noChangeAspect="1"/>
          </p:cNvPicPr>
          <p:nvPr>
            <a:videoFile r:link="rId4"/>
          </p:nvPr>
        </p:nvPicPr>
        <p:blipFill>
          <a:blip r:embed="rId3"/>
          <a:stretch>
            <a:fillRect/>
          </a:stretch>
        </p:blipFill>
        <p:spPr>
          <a:xfrm>
            <a:off x="904875" y="1225114"/>
            <a:ext cx="10515600" cy="5048919"/>
          </a:xfrm>
          <a:prstGeom prst="rect">
            <a:avLst/>
          </a:prstGeom>
        </p:spPr>
      </p:pic>
    </p:spTree>
    <p:extLst>
      <p:ext uri="{BB962C8B-B14F-4D97-AF65-F5344CB8AC3E}">
        <p14:creationId xmlns:p14="http://schemas.microsoft.com/office/powerpoint/2010/main" val="196706552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8DA5AF7B-848A-130A-B57F-1C912D97119F}"/>
            </a:ext>
          </a:extLst>
        </p:cNvPr>
        <p:cNvGrpSpPr/>
        <p:nvPr/>
      </p:nvGrpSpPr>
      <p:grpSpPr>
        <a:xfrm>
          <a:off x="0" y="0"/>
          <a:ext cx="0" cy="0"/>
        </a:xfrm>
      </p:grpSpPr>
      <p:sp>
        <p:nvSpPr>
          <p:cNvPr id="2" name="Title 1">
            <a:extLst>
              <a:ext uri="{FF2B5EF4-FFF2-40B4-BE49-F238E27FC236}">
                <a16:creationId xmlns:a16="http://schemas.microsoft.com/office/drawing/2014/main" id="{776FBA22-CF11-5D2B-DFE9-CD8B1D02F0A9}"/>
              </a:ext>
            </a:extLst>
          </p:cNvPr>
          <p:cNvSpPr>
            <a:spLocks noGrp="1"/>
          </p:cNvSpPr>
          <p:nvPr>
            <p:ph type="title"/>
          </p:nvPr>
        </p:nvSpPr>
        <p:spPr>
          <a:xfrm>
            <a:off x="453911" y="365126"/>
            <a:ext cx="11229357" cy="648256"/>
          </a:xfrm>
        </p:spPr>
        <p:txBody>
          <a:bodyPr>
            <a:normAutofit fontScale="90000"/>
          </a:bodyPr>
          <a:lstStyle/>
          <a:p>
            <a:pPr>
              <a:defRPr/>
            </a:pPr>
            <a:r>
              <a:rPr lang="en-US">
                <a:solidFill>
                  <a:srgbClr val="0041C4"/>
                </a:solidFill>
                <a:latin typeface="Arial" panose="020b0604020202020204" pitchFamily="34" charset="0"/>
                <a:cs typeface="Arial" panose="020b0604020202020204" pitchFamily="34" charset="0"/>
              </a:rPr>
              <a:t>Video documentary – Entrepreneurs &amp; business opportunities</a:t>
            </a:r>
          </a:p>
        </p:txBody>
      </p:sp>
      <p:pic>
        <p:nvPicPr>
          <p:cNvPr id="4" name="Online Media 3" title="How to be an entrepreneur | Business Studies - Music, Mud and Making Money">
            <a:hlinkClick action="ppaction://media"/>
            <a:extLst>
              <a:ext uri="{FF2B5EF4-FFF2-40B4-BE49-F238E27FC236}">
                <a16:creationId xmlns:a16="http://schemas.microsoft.com/office/drawing/2014/main" id="{DB327E6A-4B19-51E0-FE7E-5C8567EFA6E2}"/>
              </a:ext>
            </a:extLst>
          </p:cNvPr>
          <p:cNvPicPr>
            <a:picLocks noRot="1" noChangeAspect="1"/>
          </p:cNvPicPr>
          <p:nvPr>
            <a:videoFile r:link="rId4"/>
          </p:nvPr>
        </p:nvPicPr>
        <p:blipFill>
          <a:blip r:embed="rId3"/>
          <a:stretch>
            <a:fillRect/>
          </a:stretch>
        </p:blipFill>
        <p:spPr>
          <a:xfrm>
            <a:off x="904875" y="1205006"/>
            <a:ext cx="10477500" cy="5195795"/>
          </a:xfrm>
          <a:prstGeom prst="rect">
            <a:avLst/>
          </a:prstGeom>
        </p:spPr>
      </p:pic>
    </p:spTree>
    <p:extLst>
      <p:ext uri="{BB962C8B-B14F-4D97-AF65-F5344CB8AC3E}">
        <p14:creationId xmlns:p14="http://schemas.microsoft.com/office/powerpoint/2010/main" val="4164901254"/>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nodeType="clickPar">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B6392071-7BF5-8125-B592-0FD66C629D89}"/>
            </a:ext>
          </a:extLst>
        </p:cNvPr>
        <p:cNvGrpSpPr/>
        <p:nvPr/>
      </p:nvGrpSpPr>
      <p:grpSpPr>
        <a:xfrm>
          <a:off x="0" y="0"/>
          <a:ext cx="0" cy="0"/>
        </a:xfrm>
      </p:grpSpPr>
      <p:sp>
        <p:nvSpPr>
          <p:cNvPr id="2" name="Title 1">
            <a:extLst>
              <a:ext uri="{FF2B5EF4-FFF2-40B4-BE49-F238E27FC236}">
                <a16:creationId xmlns:a16="http://schemas.microsoft.com/office/drawing/2014/main" id="{CE9B6446-3048-F126-7F0D-970093803DC9}"/>
              </a:ext>
            </a:extLst>
          </p:cNvPr>
          <p:cNvSpPr>
            <a:spLocks noGrp="1"/>
          </p:cNvSpPr>
          <p:nvPr>
            <p:ph type="title"/>
          </p:nvPr>
        </p:nvSpPr>
        <p:spPr/>
        <p:txBody>
          <a:bodyPr>
            <a:normAutofit/>
          </a:bodyPr>
          <a:lstStyle/>
          <a:p>
            <a:pPr>
              <a:defRPr/>
            </a:pPr>
            <a:r>
              <a:rPr lang="en-US">
                <a:solidFill>
                  <a:srgbClr val="0041C4"/>
                </a:solidFill>
                <a:latin typeface="Arial" panose="020b0604020202020204" pitchFamily="34" charset="0"/>
                <a:cs typeface="Arial" panose="020b0604020202020204" pitchFamily="34" charset="0"/>
              </a:rPr>
              <a:t>Video documentary – Franchising</a:t>
            </a:r>
          </a:p>
        </p:txBody>
      </p:sp>
      <p:pic>
        <p:nvPicPr>
          <p:cNvPr id="3" name="Online Media 2" title="What is a franchise?  | Business Studies - Music, Mud and Making Money">
            <a:hlinkClick action="ppaction://media"/>
            <a:extLst>
              <a:ext uri="{FF2B5EF4-FFF2-40B4-BE49-F238E27FC236}">
                <a16:creationId xmlns:a16="http://schemas.microsoft.com/office/drawing/2014/main" id="{7FFA2135-C075-64B5-62F8-22C04C5D1BAB}"/>
              </a:ext>
            </a:extLst>
          </p:cNvPr>
          <p:cNvPicPr>
            <a:picLocks noRot="1" noChangeAspect="1"/>
          </p:cNvPicPr>
          <p:nvPr>
            <a:videoFile r:link="rId4"/>
          </p:nvPr>
        </p:nvPicPr>
        <p:blipFill>
          <a:blip r:embed="rId3"/>
          <a:stretch>
            <a:fillRect/>
          </a:stretch>
        </p:blipFill>
        <p:spPr>
          <a:xfrm>
            <a:off x="923925" y="1205912"/>
            <a:ext cx="10429875" cy="5191965"/>
          </a:xfrm>
          <a:prstGeom prst="rect">
            <a:avLst/>
          </a:prstGeom>
        </p:spPr>
      </p:pic>
    </p:spTree>
    <p:extLst>
      <p:ext uri="{BB962C8B-B14F-4D97-AF65-F5344CB8AC3E}">
        <p14:creationId xmlns:p14="http://schemas.microsoft.com/office/powerpoint/2010/main" val="277668331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nodeType="clickPar">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7EDE4913-7A8A-4259-04A2-FA1363572371}"/>
            </a:ext>
          </a:extLst>
        </p:cNvPr>
        <p:cNvGrpSpPr/>
        <p:nvPr/>
      </p:nvGrpSpPr>
      <p:grpSpPr>
        <a:xfrm>
          <a:off x="0" y="0"/>
          <a:ext cx="0" cy="0"/>
        </a:xfrm>
      </p:grpSpPr>
      <p:sp>
        <p:nvSpPr>
          <p:cNvPr id="2" name="Title 1">
            <a:extLst>
              <a:ext uri="{FF2B5EF4-FFF2-40B4-BE49-F238E27FC236}">
                <a16:creationId xmlns:a16="http://schemas.microsoft.com/office/drawing/2014/main" id="{147A914E-8F26-3FF3-D784-013CDBC473EE}"/>
              </a:ext>
            </a:extLst>
          </p:cNvPr>
          <p:cNvSpPr>
            <a:spLocks noGrp="1"/>
          </p:cNvSpPr>
          <p:nvPr>
            <p:ph type="title"/>
          </p:nvPr>
        </p:nvSpPr>
        <p:spPr/>
        <p:txBody>
          <a:bodyPr>
            <a:normAutofit/>
          </a:bodyPr>
          <a:lstStyle/>
          <a:p>
            <a:pPr>
              <a:defRPr/>
            </a:pPr>
            <a:r>
              <a:rPr lang="en-US">
                <a:solidFill>
                  <a:srgbClr val="0041C4"/>
                </a:solidFill>
                <a:latin typeface="Arial" panose="020b0604020202020204" pitchFamily="34" charset="0"/>
                <a:cs typeface="Arial" panose="020b0604020202020204" pitchFamily="34" charset="0"/>
              </a:rPr>
              <a:t>Video documentary – LTD. vs PLC</a:t>
            </a:r>
          </a:p>
        </p:txBody>
      </p:sp>
      <p:pic>
        <p:nvPicPr>
          <p:cNvPr id="3" name="Online Media 2" title="Different types of companies – LTDs and PLCs | Business Studies - Music, Mud and Making Money">
            <a:hlinkClick action="ppaction://media"/>
            <a:extLst>
              <a:ext uri="{FF2B5EF4-FFF2-40B4-BE49-F238E27FC236}">
                <a16:creationId xmlns:a16="http://schemas.microsoft.com/office/drawing/2014/main" id="{FFBC9131-16C2-D334-0E4B-6A85ED5FBB64}"/>
              </a:ext>
            </a:extLst>
          </p:cNvPr>
          <p:cNvPicPr>
            <a:picLocks noRot="1" noChangeAspect="1"/>
          </p:cNvPicPr>
          <p:nvPr>
            <a:videoFile r:link="rId4"/>
          </p:nvPr>
        </p:nvPicPr>
        <p:blipFill>
          <a:blip r:embed="rId3"/>
          <a:stretch>
            <a:fillRect/>
          </a:stretch>
        </p:blipFill>
        <p:spPr>
          <a:xfrm>
            <a:off x="904875" y="1207973"/>
            <a:ext cx="10448925" cy="5097806"/>
          </a:xfrm>
          <a:prstGeom prst="rect">
            <a:avLst/>
          </a:prstGeom>
        </p:spPr>
      </p:pic>
    </p:spTree>
    <p:extLst>
      <p:ext uri="{BB962C8B-B14F-4D97-AF65-F5344CB8AC3E}">
        <p14:creationId xmlns:p14="http://schemas.microsoft.com/office/powerpoint/2010/main" val="417607304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nodeType="clickPar">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C63970E9-C471-6DCA-36F6-63F5FAA6AE8F}"/>
            </a:ext>
          </a:extLst>
        </p:cNvPr>
        <p:cNvGrpSpPr/>
        <p:nvPr/>
      </p:nvGrpSpPr>
      <p:grpSpPr>
        <a:xfrm>
          <a:off x="0" y="0"/>
          <a:ext cx="0" cy="0"/>
        </a:xfrm>
      </p:grpSpPr>
      <p:sp>
        <p:nvSpPr>
          <p:cNvPr id="2" name="Title 1">
            <a:extLst>
              <a:ext uri="{FF2B5EF4-FFF2-40B4-BE49-F238E27FC236}">
                <a16:creationId xmlns:a16="http://schemas.microsoft.com/office/drawing/2014/main" id="{BE8627DC-CE74-C0D6-C6FA-FAEADA321560}"/>
              </a:ext>
            </a:extLst>
          </p:cNvPr>
          <p:cNvSpPr>
            <a:spLocks noGrp="1"/>
          </p:cNvSpPr>
          <p:nvPr>
            <p:ph type="title"/>
          </p:nvPr>
        </p:nvSpPr>
        <p:spPr/>
        <p:txBody>
          <a:bodyPr>
            <a:normAutofit/>
          </a:bodyPr>
          <a:lstStyle/>
          <a:p>
            <a:pPr>
              <a:defRPr/>
            </a:pPr>
            <a:r>
              <a:rPr lang="en-US">
                <a:solidFill>
                  <a:srgbClr val="0041C4"/>
                </a:solidFill>
                <a:latin typeface="Arial" panose="020b0604020202020204" pitchFamily="34" charset="0"/>
                <a:cs typeface="Arial" panose="020b0604020202020204" pitchFamily="34" charset="0"/>
              </a:rPr>
              <a:t>Video documentary – Costs, revenues, and profits</a:t>
            </a:r>
          </a:p>
        </p:txBody>
      </p:sp>
      <p:pic>
        <p:nvPicPr>
          <p:cNvPr id="4" name="Online Media 3" title="Understanding profit and loss | Business Studies - Music, Mud and Making Money">
            <a:hlinkClick action="ppaction://media"/>
            <a:extLst>
              <a:ext uri="{FF2B5EF4-FFF2-40B4-BE49-F238E27FC236}">
                <a16:creationId xmlns:a16="http://schemas.microsoft.com/office/drawing/2014/main" id="{A4C924F6-40F2-105F-4023-4B27D3A1BD83}"/>
              </a:ext>
            </a:extLst>
          </p:cNvPr>
          <p:cNvPicPr>
            <a:picLocks noRot="1" noChangeAspect="1"/>
          </p:cNvPicPr>
          <p:nvPr>
            <a:videoFile r:link="rId4"/>
          </p:nvPr>
        </p:nvPicPr>
        <p:blipFill>
          <a:blip r:embed="rId3"/>
          <a:stretch>
            <a:fillRect/>
          </a:stretch>
        </p:blipFill>
        <p:spPr>
          <a:xfrm>
            <a:off x="904875" y="1112545"/>
            <a:ext cx="10515600" cy="5199812"/>
          </a:xfrm>
          <a:prstGeom prst="rect">
            <a:avLst/>
          </a:prstGeom>
        </p:spPr>
      </p:pic>
    </p:spTree>
    <p:extLst>
      <p:ext uri="{BB962C8B-B14F-4D97-AF65-F5344CB8AC3E}">
        <p14:creationId xmlns:p14="http://schemas.microsoft.com/office/powerpoint/2010/main" val="130311376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a:xfrm>
            <a:off x="838200" y="365126"/>
            <a:ext cx="10515600" cy="703262"/>
          </a:xfrm>
        </p:spPr>
        <p:txBody>
          <a:bodyPr>
            <a:normAutofit/>
          </a:bodyPr>
          <a:lstStyle/>
          <a:p>
            <a:pPr>
              <a:defRPr/>
            </a:pPr>
            <a:r>
              <a:rPr lang="en-US" sz="3200" b="1">
                <a:solidFill>
                  <a:srgbClr val="0041C4"/>
                </a:solidFill>
                <a:latin typeface="Arial" panose="020b0604020202020204" pitchFamily="34" charset="0"/>
                <a:cs typeface="Arial" panose="020b0604020202020204" pitchFamily="34" charset="0"/>
              </a:rPr>
              <a:t>Student activities… context for the Paper 1 exam</a:t>
            </a:r>
          </a:p>
        </p:txBody>
      </p:sp>
      <p:sp>
        <p:nvSpPr>
          <p:cNvPr id="4" name="Content Placeholder 3"/>
          <p:cNvSpPr>
            <a:spLocks noGrp="1"/>
          </p:cNvSpPr>
          <p:nvPr>
            <p:ph idx="1"/>
          </p:nvPr>
        </p:nvSpPr>
        <p:spPr>
          <a:xfrm>
            <a:off x="838200" y="1220788"/>
            <a:ext cx="6048983" cy="5048092"/>
          </a:xfrm>
        </p:spPr>
        <p:txBody>
          <a:bodyPr>
            <a:normAutofit/>
          </a:bodyPr>
          <a:lstStyle/>
          <a:p>
            <a:pPr marL="0" lvl="1" indent="0">
              <a:lnSpc>
                <a:spcPct val="100000"/>
              </a:lnSpc>
              <a:spcBef>
                <a:spcPts val="600"/>
              </a:spcBef>
              <a:spcAft>
                <a:spcPts val="600"/>
              </a:spcAft>
              <a:buClr>
                <a:srgbClr val="0041C4"/>
              </a:buClr>
              <a:buNone/>
              <a:defRPr/>
            </a:pPr>
            <a:r>
              <a:rPr lang="en-US" sz="2500">
                <a:solidFill>
                  <a:srgbClr val="0041C4"/>
                </a:solidFill>
                <a:latin typeface="Arial" panose="020b0604020202020204" pitchFamily="34" charset="0"/>
                <a:cs typeface="Arial" panose="020b0604020202020204" pitchFamily="34" charset="0"/>
              </a:rPr>
              <a:t>Inquiry-based tasks</a:t>
            </a:r>
          </a:p>
          <a:p>
            <a:pPr marL="514350" lvl="1" indent="-514350">
              <a:lnSpc>
                <a:spcPct val="100000"/>
              </a:lnSpc>
              <a:spcBef>
                <a:spcPts val="600"/>
              </a:spcBef>
              <a:spcAft>
                <a:spcPts val="600"/>
              </a:spcAft>
              <a:buClr>
                <a:srgbClr val="0041C4"/>
              </a:buClr>
              <a:buFont typeface="Wingdings" panose="05000000000000000000" pitchFamily="2" charset="2"/>
              <a:buChar char="§"/>
              <a:defRPr/>
            </a:pPr>
            <a:r>
              <a:rPr lang="en-US" sz="2500">
                <a:solidFill>
                  <a:srgbClr val="0041C4"/>
                </a:solidFill>
                <a:latin typeface="Arial" panose="020b0604020202020204" pitchFamily="34" charset="0"/>
                <a:cs typeface="Arial" panose="020b0604020202020204" pitchFamily="34" charset="0"/>
              </a:rPr>
              <a:t>The key factors that influence the success of music festival.</a:t>
            </a:r>
          </a:p>
          <a:p>
            <a:pPr marL="514350" lvl="1" indent="-514350">
              <a:lnSpc>
                <a:spcPct val="100000"/>
              </a:lnSpc>
              <a:spcBef>
                <a:spcPts val="600"/>
              </a:spcBef>
              <a:spcAft>
                <a:spcPts val="600"/>
              </a:spcAft>
              <a:buClr>
                <a:srgbClr val="0041C4"/>
              </a:buClr>
              <a:buFont typeface="Wingdings" panose="05000000000000000000" pitchFamily="2" charset="2"/>
              <a:buChar char="§"/>
              <a:defRPr/>
            </a:pPr>
            <a:r>
              <a:rPr lang="en-US" sz="2500">
                <a:solidFill>
                  <a:srgbClr val="0041C4"/>
                </a:solidFill>
                <a:latin typeface="Arial" panose="020b0604020202020204" pitchFamily="34" charset="0"/>
                <a:cs typeface="Arial" panose="020b0604020202020204" pitchFamily="34" charset="0"/>
              </a:rPr>
              <a:t>Music festival trends.</a:t>
            </a:r>
          </a:p>
          <a:p>
            <a:pPr marL="514350" lvl="1" indent="-514350">
              <a:lnSpc>
                <a:spcPct val="100000"/>
              </a:lnSpc>
              <a:spcBef>
                <a:spcPts val="600"/>
              </a:spcBef>
              <a:spcAft>
                <a:spcPts val="600"/>
              </a:spcAft>
              <a:buClr>
                <a:srgbClr val="0041C4"/>
              </a:buClr>
              <a:buFont typeface="Wingdings" panose="05000000000000000000" pitchFamily="2" charset="2"/>
              <a:buChar char="§"/>
              <a:defRPr/>
            </a:pPr>
            <a:r>
              <a:rPr lang="en-US" sz="2500">
                <a:solidFill>
                  <a:srgbClr val="0041C4"/>
                </a:solidFill>
                <a:latin typeface="Arial" panose="020b0604020202020204" pitchFamily="34" charset="0"/>
                <a:cs typeface="Arial" panose="020b0604020202020204" pitchFamily="34" charset="0"/>
              </a:rPr>
              <a:t>The costs of running musical festivals.</a:t>
            </a:r>
          </a:p>
          <a:p>
            <a:pPr marL="514350" lvl="1" indent="-514350">
              <a:lnSpc>
                <a:spcPct val="100000"/>
              </a:lnSpc>
              <a:spcBef>
                <a:spcPts val="600"/>
              </a:spcBef>
              <a:spcAft>
                <a:spcPts val="600"/>
              </a:spcAft>
              <a:buClr>
                <a:srgbClr val="0041C4"/>
              </a:buClr>
              <a:buFont typeface="Wingdings" panose="05000000000000000000" pitchFamily="2" charset="2"/>
              <a:buChar char="§"/>
              <a:defRPr/>
            </a:pPr>
            <a:r>
              <a:rPr lang="en-US" sz="2500">
                <a:solidFill>
                  <a:srgbClr val="0041C4"/>
                </a:solidFill>
                <a:latin typeface="Arial" panose="020b0604020202020204" pitchFamily="34" charset="0"/>
                <a:cs typeface="Arial" panose="020b0604020202020204" pitchFamily="34" charset="0"/>
              </a:rPr>
              <a:t>The world’s largest music festivals.</a:t>
            </a:r>
          </a:p>
          <a:p>
            <a:pPr marL="514350" lvl="1" indent="-514350">
              <a:lnSpc>
                <a:spcPct val="100000"/>
              </a:lnSpc>
              <a:spcBef>
                <a:spcPts val="600"/>
              </a:spcBef>
              <a:spcAft>
                <a:spcPts val="600"/>
              </a:spcAft>
              <a:buClr>
                <a:srgbClr val="0041C4"/>
              </a:buClr>
              <a:buFont typeface="Wingdings" panose="05000000000000000000" pitchFamily="2" charset="2"/>
              <a:buChar char="§"/>
              <a:defRPr/>
            </a:pPr>
            <a:r>
              <a:rPr lang="en-US" sz="2500">
                <a:solidFill>
                  <a:srgbClr val="0041C4"/>
                </a:solidFill>
                <a:latin typeface="Arial" panose="020b0604020202020204" pitchFamily="34" charset="0"/>
                <a:cs typeface="Arial" panose="020b0604020202020204" pitchFamily="34" charset="0"/>
              </a:rPr>
              <a:t>How music festivals have changed over time.</a:t>
            </a:r>
          </a:p>
          <a:p>
            <a:pPr marL="514350" lvl="1" indent="-514350">
              <a:lnSpc>
                <a:spcPct val="100000"/>
              </a:lnSpc>
              <a:spcBef>
                <a:spcPts val="600"/>
              </a:spcBef>
              <a:spcAft>
                <a:spcPts val="600"/>
              </a:spcAft>
              <a:buClr>
                <a:srgbClr val="0041C4"/>
              </a:buClr>
              <a:buFont typeface="Wingdings" panose="05000000000000000000" pitchFamily="2" charset="2"/>
              <a:buChar char="§"/>
              <a:defRPr/>
            </a:pPr>
            <a:r>
              <a:rPr lang="en-US" sz="2500">
                <a:solidFill>
                  <a:srgbClr val="0041C4"/>
                </a:solidFill>
                <a:latin typeface="Arial" panose="020b0604020202020204" pitchFamily="34" charset="0"/>
                <a:cs typeface="Arial" panose="020b0604020202020204" pitchFamily="34" charset="0"/>
              </a:rPr>
              <a:t>The future of music festivals.</a:t>
            </a:r>
          </a:p>
        </p:txBody>
      </p:sp>
      <p:sp>
        <p:nvSpPr>
          <p:cNvPr id="5" name="AutoShape 4" descr="data:image/jpeg;base64,/9j/4AAQSkZJRgABAQAAAQABAAD/2wCEAAkGBhQSERUUExMVFRUWGBwXGBcYFxoXGhwYFxgYFxUXGhoXHCYeFxwkGhcYHy8gJScpLCwsFR4xNTAqNScsLCkBCQoKBQUFDQUFDSkYEhgpKSkpKSkpKSkpKSkpKSkpKSkpKSkpKSkpKSkpKSkpKSkpKSkpKSkpKSkpKSkpKSkpKf/AABEIALkBEQMBIgACEQEDEQH/xAAcAAABBQEBAQAAAAAAAAAAAAAEAAIDBQYHAQj/xABOEAACAQIDBQUEBgUJBgQHAAABAgMAEQQSIQUGEzFBIlFhcYEHMpGhFCNSsdHwQmLBwuEVFjNTcoKSsvEkNENzotJjg5PiJTVEVKOztP/EABQBAQAAAAAAAAAAAAAAAAAAAAD/xAAUEQEAAAAAAAAAAAAAAAAAAAAA/9oADAMBAAIRAxEAPwCpwWHNhbUVb4eGgNnR6Cr/AAsHhQFYGa2jcvKrSHCIxuLXoBMMRzFvSiYEINxQEvsUE35UTh9jr406DaJ5EA1OmN8KCAYZFNje3MH9lqJwODza2PwtRODxK37QA68vwqxWRLZgwoAm2ep51BJsgA3HLwFWyOp5ka1IQnl8aDN4zBAC4zeN+XpQVqvsXMo63HcaAxRVjcLbv/0oK9qblonh15w6CDLXmtEcOvMlBEp868K1MI694dBEqU5Xp4ir3hUEeavL1IY6WTy9dKCBxTcvXl417LiFHLU/L4d3jQ9i2p/hb8+lBI2KHJRfxPL4fjULknUm9SZADbUk6gDU28ug8dB41IMKT7xyjuU6+rD9lvM0Ap525nuH7T0/OhpcHvPoOXr1b7vCizAALAWHhSEdAPanWqbhUmioB3qJlNFtHUbR0ATLQmISrR4qEnioKnhedKjeFXtBX7NwegrRYPCWqm2U3KtFhfOgPgNhqt/S9EgRNzFj46fOvcIRRpjB5i/jpQVz4PXQaeYoqKJPdII8+/0qfsL4en4VH9MXoLHx1FAxsGvRr+H8TULC3I+lTzYjMOQ/PyoTESqilnZVUcyxCj4k2oHByNQbGnnFMdCxNMAHSvQtA060mj/N6falagiy17kqULSy0EOSvMlLFZwOwqseoJtp4Hl6GmJLJ1RR6E/vUD8le5aYZG/VHmh/bTRiWHPIe8WGo6+I0oJbV7RCwKwussdjyDGx8j40xoOdrEDqDcUENq8ZARY6g1JkrxlvQZzFbPeKQuuaRGNyACSG8AL5vPW3TTUWEGEdhdvqx3aF/U6qn/UfEVaWpuWghjw4XRRa5uepJ7yTqT4mllqYim5aCFlpBKkK0stBEVppWpbU1hQQsKiK0QRUbUAzLQ8wotxQ0ooBbUqfalQU+zZNBWkwklZ3ZYrSYQUFphganklYaVFhjR0cY86AeGJjRsWC01tU0dhyqYSUAkuBA5En0oSXDX0YAjnYi/kdatjEPtfOonjXvvQUkZPFkF9AI2t3FjJmPrlX4UTSjy8ee2ukIH+GQ/tqKfF9EFz62H40E2WllpmFxDNoyKbc3BKjysLgnwGlEBaBlqWWpAtLJQRZK8y1MV8KaVoIrV4RUxWvMtBDwx0AHpS5docx+beR5VLlprrofKgUsdi1uQNh63P3AU21eYRfq/7/AO6KkC0EeWvCKltTctBHamFamtXmSgitQ/02O5HES/UBgSPMAkj1tRZWmrGBewAvqbAC57zbmfGgiH+lvzrQzSs1+GFt9pr5SR9kLqR43A7r86WLi+siUMVVy+dRazBY2YDldRe18tr+potloA8OkgH1hQn9RWUW/vMTT2WpiKY4oBpBQsoo8xXpPgBbmPiKCqtSo/6CvfSoMRs/bcCjWaPT9YHl5XrWYWYZQxIANrEmwN/d1Pf3Vxfa+6xi7YkUq7G1wQb6nUhSBzAzaelWGK3Vnw0ecyQWYi15hGCOy3KSynpexv3aUHb4Wtzo+KcVz7cXD4yLN9KGSPKOGOKrjMWB7Kqxy9kHlzvyrQYvassWU2TI/ukq17gXKnXQ216XseoIoNNxr8qWbUAmxOg+F6zKb1SfZj+Df91SQ7xspJEcYB1IGguSSzeZNrn9UUGlaMjoT5C/yGvwBp+Gg4gurA2NjzuD3EEAg1QrvQfsLbwP8KX857m4S57w9vS4FA/HK6zygI5W6BiATciMEWA7WWx1IvrflRGFwRIuwKL3cmPmP0R4c6Fj3hUOxERzOQW7WpIUKOnco0qY7xr1jcfCgsgttALU4Cqz+cSX9yT5U4bwx/Zf4D8aCyy16VoBd4If1/8AD+Bp/wDL0P2j/hNAblpuWvMHjo5SQrE2F/dYfMi1/C9E8OgHIppFT5K8yUEIWmlO8eFT5aYwoIIIQETTUi/zNvup2WpIv6OP+wP20stBHlptqly0FtLaAhAurMWvawBGmutyOmtqCdhTctNw+IDpmysotc3Xpa+lr3qS+l9QB3gj5EXoGFaaEqKPacbSGLOufkFzIWOlzZVYtoB1AovLQVmJH1+HHhMfgiD96iytDYn/AHrDj/w8QfgcMP3qOK0AxWmMKKKVC6UAjihJhVgy0JMlAHSqXLSoOfw4+RADGDbW/YncaXUdqEWXQnmDzrR4zHZAmZFfOGazyWUe7p24ZPti17cutYt5EJ14ZYL+kcPfW5/4zh+vf6VqNrYkB4grWIRvdYhhcx20WeJgNNNT5daDXYLE54gR1A6gjW2gKgAgX50fFAHRc17K17A/3fuY/CqDZONUQgPIuYldGcBjqo5MxY8jqWfl7xrQ4L3Pz3igLbY8YI96x8R89OVcV9nOzfpO1ZDisRJFjY5r8JhYOoLCaO9+a6WXlYHQi9u9YNw65T0+6uPY7Y2Pxm2oJmwXAXCyjPiApQSxxSlka5NmJQBQFv73dyDN7zibETbQxi4h0GAljjiC6WDTNECNeyexmJ6lqsfaBJFiDsmSWRoo5oFknKD3Q7pxWUKOY7RtY8hS3g3O2jHLjcPhsM02Hx8qSiUahQsjSqrNeyEFiDmt7txWg3k9n05xWyYVhaWCGBIJ5AAUFms7G/nmoM/u9hZG2FtJnZ2ijIEDuuvvDOAedvc0BsCW8arvZzhP/iOETDzSS51JxSMhKKAXzc9CAoQhvtMBfpWt3f3ex67Cx+Blw0gkzAwg27YZkzhTe2hRm/v17ulunjMFtDATDCyBGgWPE2y9lmLoxeza8oXJ15UGT2zsCSPacuzEd1E2LiZGF+zG6ubA3vYLLr/yq7k+6ag6KlunMadKzm2d3J23jwuKWFjAsYDyC1gwTEDXW9+0o5dRWlm2rjRtDgjCqcJwi3GzWPEsexz01sLW63v0oPE3UQ+8AD4XP3EUhuchvfQeBb8Raqb+c+1jgRKNmr9J4+Qwl/8Ag/1nO/Ps8/1rW0rdK2mtBld24AGZRf8ASPMk8wL3PPnWg4J7qpN2vfbyb71q22ji2jW6xtIeVgQLaHUk8hfuB50HrR26VHICNbaak9+ncLWPrVAdv4hmItAhFrrdnYBh2b3tblfVbH0oHGHEPzxD27g3DHl2EGh0+J8qDVSSZRmcqi87k5beZJt3cvnVbNvHh9Asgct2VCBn1PZ1Kiw17zWOmgg4uV8RFxfss/bvox5nra9unrRWH2WiutpIz2gfe7RN76WPXqKC72pvLwAiCLMRErFi+VQCzC1lVmJ0J5DzqgxW/ExNlMUZzAABcx90kg53Nr3U3y6UZvJhojKM08aMYYxlLAPYXa9g4JGp0tVDh8Rg/wD7gKLdosjxA9TZ5uze+thc0Bkm9uJFg05UnuiiXW19SVNj4ac7a1XRbfmeV82IdiADlfIQi2JLKoUAk2ucuY9nysez4Wwtio7eDRnw/RPUVBLjMGOeMW2pIaRLcuViNB5UFfjse7+88raABUaUcrWARCADa3eTcGwBoLE4eOUiPK73BYEx5lvm91iwbJbS56253JFGbS3l2fEATJJL3cPtXNrc7qGPXU06PenZrAM0+Qkao+bMPBrKdeWgNtBQC4jZyM2XhBQrXPDCx3vqO0AGHU8xrRez9rYqNiIsSwA5pNaYXvZUv7yXvyFz5WpS7ybJcgtNEbaC4kt8MtqJwu1dlkEriMOMwsc0rKbeTAH150EuH36dZI3xUV3RHj+pIs3FaIkgNzI4S2t0c3AtrpcDvthZXCZ2jc8llQx9CeZ0HZBbW2lr2OlYfbG0dmQopYJLdTkUNK2YDS13spHTW9CbH3i2diG4aYLKW07UakaAsAcpJ/R006UHXY2DKHUhlIuGBupHeCNDTGrIbLw8Au0aCEg+8H4TEtpzLKzfA1Zy46WIgtKSG0VZ0Fj10dAjHS+pLUFq4oWZaFG3/wCsh79YXzjQ6DLIEbUd16Am3nXiSARkoMmRiHjJupMlxIATZrDQaeNBY5aVVn85E/qz/jpUHKfp8uduHPKiXsqocqgDQWW2g0rUbcwfBkQw5Yi6tmKRo2YKVCgiXONLnlbnVbhN3Yja8jfFPPurRNsxJSC8p0Btqp5kHr/CgwW2VneUk9vKgsRFGo1BNisaAE5ifHlXfdlgBFBBtYXF7d1ZfARrBHlWOPEdq+V3VDY8yp6Efm9hWm2UpykD860F3hlAYWPles6/tWwBxn0TitnLcPiZfqs98uXPe/vaZrZb9avcOVNtLHv7j3+lcFwO6uLITZhwcolGN4zz5DwxHkWPNntbLozXvY6W1oOr7U3+gwk+IgYSMcPEJ3sosEYxiyksLt9aulgOetUu+PtbfCnBGCO6zouIfOmY8FyCoWzi0lg2mo1XWqH2n7GxQ2njXjwk80eJwixho0ZlBUxFiSAeRiOnPUUbvFsmd8FsLhwys0LwmRVRiUskIOYAXWxU87UHW4pOKiyKpXMoYZhY9oA2Nutj8RWO2p7Z8Fh8W2FkEjZGySTKAURuRB1uba3IHQ87VtYcWCdeYNq4HvBuVjxPjMFHhJHXF4pZ1xFjwwgMpGZrWH9KL3IIynQ3oLv2v7yF9oYfDCXExxx2L8E2Zy+VkaKzWkYDTXlc2rtcfIVzHfHd+Y7V2O0cckkcFlkkVSVUKyC7EaLcAnWungUHtNA0r21J+R8qDB4fazQDMoU301va2hPLyrH77e16UgQwFsM/FySPbtDJzUXOgJI1tqLeNaF4HfLky6Fi2Y6DsWS6DWQZraBl770Jj93GdReDAzNpfiRyC5BAzZzKzXtfnf0oOayH6TM0jtxWlcXY2Xtsezc2YW0A6CwojdndGSGSQTxRSZuyq54XsQSW0ZxawHSrzeTDMk0AmgwsbMbJ9HL6jMAAwZRe2tvC47qtH2U3aQFMzLCFGdwcqD60mzL3dDrQZHa268xLqsCe67qgaMZUN3Q2Da2UWtry8qpvZrtCNMZAjRqWaYHiMV7IA/WW4sQTcEV0jHuxnxht2Y8KVzeLwvYLbW9r3FjyFra35vszY0SS514hynskg29zUN2bA3zdelBtvaUFXEzyxyqzfRAewRdCESMDMNQeth0YVi92cBiZ43lcs8R7IZ3UjMDrbiyLY6jW45mxq83wThyYsA5ljwsaBWtpn+j35anVi3LnRvs1wufCKpN0Oa6n3Sc9rkHQ6Cgn3d2ZkwqxyRqzcWVyqyIbArCqElZ1FiVP2uXTqPv3hJHTDZY3vh1dpB2XCqRFZza6ohAJA5ADWrnd7BgNM2V0N8ozC3ZJYkLeCM5T2erDQa97dt7Uv9PUANwoVUg3sS6xCxta4se/p6kOZbWw6CNSpObLmY3sATy0Nrel+g0qtkN4Yi5Y3Mmup5ZPGrLaSDhlux2sxAsOQAUAAHs20INvjVbiz/s8OttG0tzOYAnn4eFAPi2SyZAQbHMTfU37iTahhy8qkMd8o6n06mowKC+2AYsjcUONCSwdFWxKqBZo2uS3XS3hV9u3sqJsSYyrvEG9xmIJ+quoLJaxBN/7tutUWweEoDSONQRlKM/I6Mch77WBHStdus4kxnEj0VnkAtmGYBBZiG6crDpbpQe71bIwy4ObJhMkymNezK8lizBtO0QezfmOtZHbWIEK4fguVkUMzZHbsMWGQWvZTlsdPtG9dF9p2zDh4JEW2biRXbmScrEaEWsF09PWuZ7cwMhmdgjZb2LakXCKWGaw/JoNruhvZinjPEhbF3I7YBUpbPcM8YF72v2ieWlEDeRnfEZ4niWNVkKX9xMqBr5iCxLMGt41gVgcpGFMhAViAgYm+ZrcuXS/8aCmRjxDn5ZcwJKsb2/ROpsQPlQdY/lmP+oxP/pf+6lXK/5dn/rpf8bfjSoOsbOwh01++r/B4NvtffVPs560GEegLhwR+1+fjVjsdja/7bUPA/550RsRezy/OtBcJMT+gR41RbV9ruzcO8kMk7F4jlYIjN2tcwB5HKRY9xq+w09mAOmo+Rr5x3n2c+GTGwy4d+KcXnE5Ts8PLPZc5+3mDgDmFN+VB3neD2oYHBS8DESNxMgeyozWB1QG3JiNQPEcqrtp+0nA4eODEPK4XELnjUIS+UGxYrfsi+mp8qwPtD2ViI9o41/okk6YnDBY5AhYJ2YLuCFIBUxsLaHtjvpm8GzCNnbLZIMUuLSH6qWJSQrLLfhyLluDYllI1vfSxoOibd9pGBwqQyvKxGIVZIwiFmyGxDkEjKOY1156aVS78b1s+J2M+GxDiGeXtZGZVkTiQAZl0vzIsRpqKzG9ux8XA+DxcuEaTPgWwzxxJpHM8cyC6qCE/pVawFr5gOVOn3VxGHg2AjxyF48Q7yAKW4avPE4DWHZ0NzfrfuoNru9vKsOL2w8mJxE64cmRomQARqpkusZLkHQZRYKLKCdasd1/a7g8diFw8QmEjKWGdAouoJZbhjrYE93jWOw2yp+NvH9TL9ZG4j7Ddsky2yado6jlfnQm5O72IXaGy2fDzIq4SRXdonARmfGWDEjsmzrode0O8UG52X7YcJPjRhUWXtO0aTFRwndf0VN766WNuo5XrcOeyfI1wr2fbhYiHHRRYrCYn/Z5mkScS2w4Cr2WCFSGZmRbkMCQdRpXc5fcb+yfuoMZsLCcTOMzLYAgrlvr/bUj5UTiN0HYkrjsSvhaAj0AjFhXu6CXaQfqr95/CtIcKfA0HO9s+zKSchpMcWZAQrNEVKjme1HINL6+lctwuMmeZVSeYBpVUfWyfpOFH6XjXct694Y8Ph5wDnlEbhY0N2zmNsub7I5c+8d9q4Xh0SPHcENGpTEZRZwVGV+yQxtcWAN6DZzYB8VEzYUg/Sp3Q9vJ2FUrFAXc9rNEqPqTcmTuAqgm3LxGGLPJHZU7LEmNiC47AuGLWN9CBY+hro+5mzYuDiMKzKqrIVUq19AEKOjA6OhVW7wQDQe+E7S4PDSkjNIkfFtyu+SRNOna4pA7magyW9G6+JkxOJJgxEkcqImeKIt7ghNwQCCLx25CjNx9lSRq2HtJGqgsDLAyt2m1W5cA8zyArrGx5C8KNlZbi9rjkdf21HtkqAmYMdWAN/dNgb25Ny5UGBxeznw0Tuh4pGoS7XOosAWJC6G56DrWWx20JnTFgRANMeKw4i5kWEhTYmwmJEBsFAtYm/IVt5JiYp5Cb9uRUHQLExjQAHvaMsb9X8KD2BhVdtniQI+cYjiaCzdsIwYciCc1xy1NByDHwSTEDhsC3ZzMgFrm4JIXQDqbk8++hNs7IkiKwsMxjBvluVJY5xY217LCvofevdLBR4SeWPCQpIqEqyIEIa4APZsOvdUkPs+wc6I8kTcR0UsyzSoSco6B8o9BQfMP0R+qN8KS4R/smvpWb2RYM8nxK/8AmKw//IhoCb2MQ/o4qUf2o4m/yhTQcOwkBCLa5Ze1ovunMbHN6V0bcHAoFSRyxkfEMAzdkX4YBGosW9R5VqYvYxANWkWRuV2WVfK3DxAtzNW2z9x+AqrHHAQj8RTxZwQ1rHVxJpQY/wBtLXZl1u2IjH+GBj+0VlN7NmqgksDYYkoAHfkOz3nQZefjXcpNliUkz4LDMSQxYsJLsBlDHNADewAvaiY4CpJQRRk6nKhJJPO5GS/woOabk4OSLBRmJ3XMMzZJ2jubsNQUKk5Qut6O2hh5ZRlkMrr1DPhZQfMSRa/wrcSwk85G9Ao+8E/OqrFbJUkkySk+MhI/wkW+VBiv5sp/UD/0MD/2Uq1f8lr9p/iv/bSoMjs0cq0OEFZ/ZdaPCkUB8V7elTbDey8i3rbv5XGvlTYzYHyP3UtgNdPQftoJcTvZEsUrtHJaKbgNoubiaG6gkArY3vccuVZfevd+DF4yRsTicVwoXgWTDKLx55UyqUJey5gvaOW4ubHWh96pjw8Ug642SQ2HSPChz99FbSxal8XIbgPtHDR38I0AH30HSMNtuNhOQGAw7Mj6dUXMcuuotU+Ax6yxJMmbK4DC+ht4ishs/HAQbVYdJ8R/0xitBu3iAMDhrC4MSfNQf20Au9W+UGEskwm7aFs0aFwqg2JbKbj4VW4z2m4KAqryOcyI4ZY2ZSri6kEd41pbzgNjFHK+DxPPuII1rE7nyiCWJ5SI1bZsKkuQozJMVtckXNgfnQdJg35wZxX0b6QvGvkyENbN9nNbKG8L+HOpsHvrhZXCJI2ZswF0cAlRcgEi17A6VyqWPJxO9NuL56kVd7sYkGLCA+99Nn058kOvlqKDYQ+0HCnOwMhCR8Q/VN7oZVPmbuNPOrDDbxxTqBHmOeEyi6kdnMU1vyN+lZbD4lG2EUzLnEWqgjMBxNCRe4r3dFSjmMm/Dw0yX/s4qQD5WoLDdM6yX7k89c3dV3jcGJFIzSA20yuyn77fGqTc/Xi+SfvVo8npQc72xuNdjIFxxY8yrxN4d7MeXLSsvtTZUqkC4FuQnhW/rmU12yms1xY28j+HKg4xHtHFIoV8Jg5052CiO/mEKhvUGiNr75mVESbBYhAjZssboI78gdIsx0JHOuoz7Gwz+9BH5qMp+K2NV8+5eGbkZI/Jsw/6gfvoMfgPbBGqhDEBbQZs4IA0tcCitq79tPGggw6yvmuVGJjTs2IY/WAEG9uY1vVpP7Pr+7MrDueMn7mIPwp+H9mEBN5WRu8LEE+YNxQZnA4mcvw5MBiUEs4kW+R0DGzOC6t7ucF+X6bDuo8bJMWIw65XQNC0giaxZHLKGF0JuWZFYgE2Zn110upPZThMxMck8R/Vk5Du1Ga3rROy/Z8kMmc4maQZctmZibHXR8118hb50Em+4/2HEHUXCjUEe9Kg6gd9WuDwZ4aafor0/VFSPu5h2XI0YcEgkMS17G4vc66gH0qxVLAADQaUABw48a8WLzqyvTSgoK/JXhBo14QaHaHuIoIC/hUTSVLLcUDi8YqAZyBfkOp8gNTQeynxqtxkwAuTUWJ2mT7ot6gn8B86ppyTqT8aA/8AlBftfI0qqreXz/GlQUuzOQrR4PlWc2d0rQYXzoLRR2T5H7ql2EOx6D9vwqDh9kn9U/caAfb64SBXZGbMwUBSAfddr6+VBWY9c2Nx0f2YsRNp+vhYU/PnRLRI2zuJa3G2gj6jqGVP3aBm3qwnGknMGIzTxGFiHitlKqpI00ayDUkjwomLejCnDR4bg4gojiQEvEGLBy4zELa126DlQW+FwwWLa9uRmxFx0uYfxFaTcqzYDDD/AMFP8vSudybcwzSyycLFXkZ2ZPpChbyKyt2Qmosxte/SpNgb4w4PWOHEMCAtpMQHAy30UZAF59KC69oOyy88dibrhZ2HnHZx59dPGptn4eObHQ3hieFtnoyoyBgPrBoAQRoCRVfjd/kmkWU4UlkR0F57DLILNcCPWqXE7Yw8iRqcGSqII1/2mQWUFmA0UX94691qCXeDC8P6Q3Q7Xhca+h8qtvZtsmEwy4kx3nWTEJmzE2C6Cy3texOtr61Q7U21FLIJvoURlVg4DTSZTIosrMosCdB4XAveq/YftMSBWQYQBXZ2bLO180ujkZ0YjXpeg2yYGMbCaZY1WSSFc72sxtKNCfSjtiWGNxq21SOT4O/E/erG4LbeHETIMNOUdBGQ2LJsoZXFrRWBuo18++rM75hZJZkwyq8y5HLTMwtYKLLlAB0FBq9z/wDi/wBz9+tEfhWd3P1M/LQp+/WlyeFB4Ca8v3/dSPhXuvgfvoGhRflUoAqMW8q9CDpeg9yrTuF3Go7npS4lqBMLdabc9x+Bp3Hrzj91AuLT+Oe+ouJevGPl91BL9KPWnDHeFBMfOhp8Uq9deduv8PlQWbYwHpQeM2giC5NvAG5PkBVJitqsdFBHrr/CgeKb60BeK2xKx7HYXvIu3nc6Lp0APnVdIxvc3Y9SdSfO/P1oni0yVgedAM2I8KEkk8aJlj7qDe450HmfxpVHnNe0FVs7pWhwlZvZzcq0GFGlBaluw39lvuNVeJ2A2MhjjVlUqwftNa/ZZbW6+9ej3P1bn9Vv8pond+MutgUvpbNz0v7tAHszcOGKELNCsr3N2E0irzJUADQWFh6UhujEmowebymkYf5hWswsjLdJF9f23o7CRAgG5+P8aDIRbqIbN9BiHi0rj5Zz86lbcVG/+jwoPPVnb/Si5N5412quAKPdouIJM/ZzWdhHltzyoxvfpVLB7ThK8qYfDF3GKTCwlpiqyFxIeITlJVAsTHQMTcUB8W6Aj1+i4RQdNVLD4amiP5ig8kwq+AgX9oqpi9plpMPDLhQpkxM2GmIkLrG0LxR5wSgzIXlQXOW1RYjfaW2aDDRG0eLmYPK6/V4OcwkLZD2mAvrp40Gh/mcVXsDDX7jAi/PKapdp7uDNaSKAknlw0I1udOzy50Qu/wDnxeGgSJRFPDGWkYm6S4iKWWCMgWBuItfMVHu3t9toSogiRRFETi1OYhMTxGjWFRey/wBHI5uCcpTvoFhtiwKBfB4bQfZB1HW2UWqDaG44lMkwCxJYEKsYAGUC+W55m17269a2U+DjRc3DRCCOQHyNR7SmcxSGwy5CNedBUbl68fzT9+tMGPcKzG5JsJunaX9+tPf86UDy9RFz0NSZdKa8IPdQQsfCmhrUSYaXB05UEF79Pz6146mvWjtyPy1phk/POgbl768ZqTP4fn1od8SBoO0fDl6nlQTh71BiMaq8zr3DU/woLE4+/vHryUkfE9aAfGdALCgJxO2Cfd0HzoGSUn7/AFrwnwptB6aYz05npjGgYZRUL09lqFloI2J6VA8p7qla9QuaBnGPdSrzSlQVmz3FhV9hH8b1mNnkWGtX+Degscbj1jj7bW4hES9bvJcKNPU+QNWGyVULl4uTrbqfI1kN5Ze1gV78ZGSP7Kub/OtTgWW1msRpobd1gQeYNBcSRThSAwYC9tb5tNCPH1qDZe37KA2hFwfj3HUVAgyG6nsjXLrprY276Jmw8UlyVHTXra3z9aDNby7FxM0+JxOGKCVRhXw7NIgBeITxzKQWutkmPPn0oRd3pMNKHhEciQT4V404qKZEgwjYd9TojZ2zdq17mtXhsKsbaLcXGtunI8uvhR6MAbBBz+yL+YPWgxeB3VM7FppIkE3055VWQMYmxjRNEAdM5ThglhpcCocLuvi44I142EaRsPicPK7SOVBxeIMrOgSPtnKeWmprcMe0rhbajMLDUctOVTJbql/QGgycfs7uplWb69J4HgYNKYxFhViijDxiylyiNc2Ns9ga1OwNlth3xbDKfpGIacEKRYMkahT3m6k35dqionsuXLyN1Nh8KlOLlI0UD4W+dA+fCBrZ2Y69NBQm2WZI5QL2ZDY26nSxPTnTn2jMOiD+045/kVX7W2xI0EobhgZGv2xfl7wtcac6Cn3a2oy4v6PlGWSF5idc143SNVHS31hJ8hWzWbTSubbDxI/lKM3H+5S//wBEX4VtFxooLfjaa3rxJgNCaq2xgPX5U0YkeJoLlMQKacR41US49VFybDxoSTbGnZHqeQ8R30Ggaa2pP59aDl2wg90Zj38h8T+yqCbGhtWZm+QHkvKo/pXdQWc20i3O3law/E+tBtiunKoDiQajeUUExk76YWoVsSK8GJFAQWptQicVG+IoCDJamiUUKcUKb9IFAYWvQ0l7/k0z6Tb/AF/hTTietvD8mgTn82FQM2l9aleQfnyoTFTC35/P+lA7PSoTj+P3fhSoKDA7SjHOWMf3h+NXWG3jgXnKnzP3CuVbP5VoMLyH56UF/vFvPAJcG2e6RzM7kK3RLAC4F7k2/CrDCe0fDKoZplDHXKq5sv6uYjXTmbcyayWN5H/lv91ZGHknkf8AMaDssftOgY2SR2Nr6Rgfeh7qJHtAHfJ8EH7grkuxvefzH+U1fxUG6xHtJEalm4gAtqWA/wAvM+FAx+1J5BePDYgjoTIEB8rtWA3r9yH+0f2VoW5+g+4UF43tFxHTDN64r+J7qdh988Q593Dx+EmJlHzCEfOqCTkagXr5/sNBr8dtnaSJxFw2HnQatwZmkaw5kBhrp3A+VWe7u2IcbFxIZL20ZDGgZCejA39CNDbzAyO63+9L6ffQu4//AM4xn/m//uSg6Zwbf8Rh5LGPuSsLv5t3G4R1ZMQq4dyEXsI73CgyXBUC172vW4asB7Xv93w//OP+QUEvs6UyyPiuKzjIYirIsdmZo5GZFQlQpynxvr1roCT1gvZr/Qyf8w/5mrax8h50BT4wDmbH4/KhZtpsfdFvE/hQB95/P9tETdPP9lBG2KINzqfGmnGk0GeZ/PQ14tAaJqcMTQ0XKvE5fnvoJpMRUZxVRS1GfwoJmmpvGqJ6aeR86CY4g9KjOKqI1C9AQcRekcRUA/b+NJqCf6VTDNUL86Y/T89aCeXEWA/PQUBiMRak/WgZufrQS/SfGlQNKg//2Q=="/>
          <p:cNvSpPr>
            <a:spLocks noChangeAspect="1" noChangeArrowheads="1"/>
          </p:cNvSpPr>
          <p:nvPr/>
        </p:nvSpPr>
        <p:spPr bwMode="auto">
          <a:xfrm>
            <a:off x="1679576" y="-846138"/>
            <a:ext cx="2600325" cy="17621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6" descr="data:image/jpeg;base64,/9j/4AAQSkZJRgABAQAAAQABAAD/2wCEAAkGBhQSERUUExMVFRUWGBwXGBcYFxoXGhwYFxgYFxUXGhoXHCYeFxwkGhcYHy8gJScpLCwsFR4xNTAqNScsLCkBCQoKBQUFDQUFDSkYEhgpKSkpKSkpKSkpKSkpKSkpKSkpKSkpKSkpKSkpKSkpKSkpKSkpKSkpKSkpKSkpKSkpKf/AABEIALkBEQMBIgACEQEDEQH/xAAcAAABBQEBAQAAAAAAAAAAAAAEAAIDBQYHAQj/xABOEAACAQIDBQUEBgUJBgQHAAABAgMAEQQSIQUGEzFBIlFhcYEHMpGhFCNSsdHwQmLBwuEVFjNTcoKSsvEkNENzotJjg5PiJTVEVKOztP/EABQBAQAAAAAAAAAAAAAAAAAAAAD/xAAUEQEAAAAAAAAAAAAAAAAAAAAA/9oADAMBAAIRAxEAPwCpwWHNhbUVb4eGgNnR6Cr/AAsHhQFYGa2jcvKrSHCIxuLXoBMMRzFvSiYEINxQEvsUE35UTh9jr406DaJ5EA1OmN8KCAYZFNje3MH9lqJwODza2PwtRODxK37QA68vwqxWRLZgwoAm2ep51BJsgA3HLwFWyOp5ka1IQnl8aDN4zBAC4zeN+XpQVqvsXMo63HcaAxRVjcLbv/0oK9qblonh15w6CDLXmtEcOvMlBEp868K1MI694dBEqU5Xp4ir3hUEeavL1IY6WTy9dKCBxTcvXl417LiFHLU/L4d3jQ9i2p/hb8+lBI2KHJRfxPL4fjULknUm9SZADbUk6gDU28ug8dB41IMKT7xyjuU6+rD9lvM0Ap525nuH7T0/OhpcHvPoOXr1b7vCizAALAWHhSEdAPanWqbhUmioB3qJlNFtHUbR0ATLQmISrR4qEnioKnhedKjeFXtBX7NwegrRYPCWqm2U3KtFhfOgPgNhqt/S9EgRNzFj46fOvcIRRpjB5i/jpQVz4PXQaeYoqKJPdII8+/0qfsL4en4VH9MXoLHx1FAxsGvRr+H8TULC3I+lTzYjMOQ/PyoTESqilnZVUcyxCj4k2oHByNQbGnnFMdCxNMAHSvQtA060mj/N6falagiy17kqULSy0EOSvMlLFZwOwqseoJtp4Hl6GmJLJ1RR6E/vUD8le5aYZG/VHmh/bTRiWHPIe8WGo6+I0oJbV7RCwKwussdjyDGx8j40xoOdrEDqDcUENq8ZARY6g1JkrxlvQZzFbPeKQuuaRGNyACSG8AL5vPW3TTUWEGEdhdvqx3aF/U6qn/UfEVaWpuWghjw4XRRa5uepJ7yTqT4mllqYim5aCFlpBKkK0stBEVppWpbU1hQQsKiK0QRUbUAzLQ8wotxQ0ooBbUqfalQU+zZNBWkwklZ3ZYrSYQUFphganklYaVFhjR0cY86AeGJjRsWC01tU0dhyqYSUAkuBA5En0oSXDX0YAjnYi/kdatjEPtfOonjXvvQUkZPFkF9AI2t3FjJmPrlX4UTSjy8ee2ukIH+GQ/tqKfF9EFz62H40E2WllpmFxDNoyKbc3BKjysLgnwGlEBaBlqWWpAtLJQRZK8y1MV8KaVoIrV4RUxWvMtBDwx0AHpS5docx+beR5VLlprrofKgUsdi1uQNh63P3AU21eYRfq/7/AO6KkC0EeWvCKltTctBHamFamtXmSgitQ/02O5HES/UBgSPMAkj1tRZWmrGBewAvqbAC57zbmfGgiH+lvzrQzSs1+GFt9pr5SR9kLqR43A7r86WLi+siUMVVy+dRazBY2YDldRe18tr+potloA8OkgH1hQn9RWUW/vMTT2WpiKY4oBpBQsoo8xXpPgBbmPiKCqtSo/6CvfSoMRs/bcCjWaPT9YHl5XrWYWYZQxIANrEmwN/d1Pf3Vxfa+6xi7YkUq7G1wQb6nUhSBzAzaelWGK3Vnw0ecyQWYi15hGCOy3KSynpexv3aUHb4Wtzo+KcVz7cXD4yLN9KGSPKOGOKrjMWB7Kqxy9kHlzvyrQYvassWU2TI/ukq17gXKnXQ216XseoIoNNxr8qWbUAmxOg+F6zKb1SfZj+Df91SQ7xspJEcYB1IGguSSzeZNrn9UUGlaMjoT5C/yGvwBp+Gg4gurA2NjzuD3EEAg1QrvQfsLbwP8KX857m4S57w9vS4FA/HK6zygI5W6BiATciMEWA7WWx1IvrflRGFwRIuwKL3cmPmP0R4c6Fj3hUOxERzOQW7WpIUKOnco0qY7xr1jcfCgsgttALU4Cqz+cSX9yT5U4bwx/Zf4D8aCyy16VoBd4If1/8AD+Bp/wDL0P2j/hNAblpuWvMHjo5SQrE2F/dYfMi1/C9E8OgHIppFT5K8yUEIWmlO8eFT5aYwoIIIQETTUi/zNvup2WpIv6OP+wP20stBHlptqly0FtLaAhAurMWvawBGmutyOmtqCdhTctNw+IDpmysotc3Xpa+lr3qS+l9QB3gj5EXoGFaaEqKPacbSGLOufkFzIWOlzZVYtoB1AovLQVmJH1+HHhMfgiD96iytDYn/AHrDj/w8QfgcMP3qOK0AxWmMKKKVC6UAjihJhVgy0JMlAHSqXLSoOfw4+RADGDbW/YncaXUdqEWXQnmDzrR4zHZAmZFfOGazyWUe7p24ZPti17cutYt5EJ14ZYL+kcPfW5/4zh+vf6VqNrYkB4grWIRvdYhhcx20WeJgNNNT5daDXYLE54gR1A6gjW2gKgAgX50fFAHRc17K17A/3fuY/CqDZONUQgPIuYldGcBjqo5MxY8jqWfl7xrQ4L3Pz3igLbY8YI96x8R89OVcV9nOzfpO1ZDisRJFjY5r8JhYOoLCaO9+a6WXlYHQi9u9YNw65T0+6uPY7Y2Pxm2oJmwXAXCyjPiApQSxxSlka5NmJQBQFv73dyDN7zibETbQxi4h0GAljjiC6WDTNECNeyexmJ6lqsfaBJFiDsmSWRoo5oFknKD3Q7pxWUKOY7RtY8hS3g3O2jHLjcPhsM02Hx8qSiUahQsjSqrNeyEFiDmt7txWg3k9n05xWyYVhaWCGBIJ5AAUFms7G/nmoM/u9hZG2FtJnZ2ijIEDuuvvDOAedvc0BsCW8arvZzhP/iOETDzSS51JxSMhKKAXzc9CAoQhvtMBfpWt3f3ex67Cx+Blw0gkzAwg27YZkzhTe2hRm/v17ulunjMFtDATDCyBGgWPE2y9lmLoxeza8oXJ15UGT2zsCSPacuzEd1E2LiZGF+zG6ubA3vYLLr/yq7k+6ag6KlunMadKzm2d3J23jwuKWFjAsYDyC1gwTEDXW9+0o5dRWlm2rjRtDgjCqcJwi3GzWPEsexz01sLW63v0oPE3UQ+8AD4XP3EUhuchvfQeBb8Raqb+c+1jgRKNmr9J4+Qwl/8Ag/1nO/Ps8/1rW0rdK2mtBld24AGZRf8ASPMk8wL3PPnWg4J7qpN2vfbyb71q22ji2jW6xtIeVgQLaHUk8hfuB50HrR26VHICNbaak9+ncLWPrVAdv4hmItAhFrrdnYBh2b3tblfVbH0oHGHEPzxD27g3DHl2EGh0+J8qDVSSZRmcqi87k5beZJt3cvnVbNvHh9Asgct2VCBn1PZ1Kiw17zWOmgg4uV8RFxfss/bvox5nra9unrRWH2WiutpIz2gfe7RN76WPXqKC72pvLwAiCLMRErFi+VQCzC1lVmJ0J5DzqgxW/ExNlMUZzAABcx90kg53Nr3U3y6UZvJhojKM08aMYYxlLAPYXa9g4JGp0tVDh8Rg/wD7gKLdosjxA9TZ5uze+thc0Bkm9uJFg05UnuiiXW19SVNj4ac7a1XRbfmeV82IdiADlfIQi2JLKoUAk2ucuY9nysez4Wwtio7eDRnw/RPUVBLjMGOeMW2pIaRLcuViNB5UFfjse7+88raABUaUcrWARCADa3eTcGwBoLE4eOUiPK73BYEx5lvm91iwbJbS56253JFGbS3l2fEATJJL3cPtXNrc7qGPXU06PenZrAM0+Qkao+bMPBrKdeWgNtBQC4jZyM2XhBQrXPDCx3vqO0AGHU8xrRez9rYqNiIsSwA5pNaYXvZUv7yXvyFz5WpS7ybJcgtNEbaC4kt8MtqJwu1dlkEriMOMwsc0rKbeTAH150EuH36dZI3xUV3RHj+pIs3FaIkgNzI4S2t0c3AtrpcDvthZXCZ2jc8llQx9CeZ0HZBbW2lr2OlYfbG0dmQopYJLdTkUNK2YDS13spHTW9CbH3i2diG4aYLKW07UakaAsAcpJ/R006UHXY2DKHUhlIuGBupHeCNDTGrIbLw8Au0aCEg+8H4TEtpzLKzfA1Zy46WIgtKSG0VZ0Fj10dAjHS+pLUFq4oWZaFG3/wCsh79YXzjQ6DLIEbUd16Am3nXiSARkoMmRiHjJupMlxIATZrDQaeNBY5aVVn85E/qz/jpUHKfp8uduHPKiXsqocqgDQWW2g0rUbcwfBkQw5Yi6tmKRo2YKVCgiXONLnlbnVbhN3Yja8jfFPPurRNsxJSC8p0Btqp5kHr/CgwW2VneUk9vKgsRFGo1BNisaAE5ifHlXfdlgBFBBtYXF7d1ZfARrBHlWOPEdq+V3VDY8yp6Efm9hWm2UpykD860F3hlAYWPles6/tWwBxn0TitnLcPiZfqs98uXPe/vaZrZb9avcOVNtLHv7j3+lcFwO6uLITZhwcolGN4zz5DwxHkWPNntbLozXvY6W1oOr7U3+gwk+IgYSMcPEJ3sosEYxiyksLt9aulgOetUu+PtbfCnBGCO6zouIfOmY8FyCoWzi0lg2mo1XWqH2n7GxQ2njXjwk80eJwixho0ZlBUxFiSAeRiOnPUUbvFsmd8FsLhwys0LwmRVRiUskIOYAXWxU87UHW4pOKiyKpXMoYZhY9oA2Nutj8RWO2p7Z8Fh8W2FkEjZGySTKAURuRB1uba3IHQ87VtYcWCdeYNq4HvBuVjxPjMFHhJHXF4pZ1xFjwwgMpGZrWH9KL3IIynQ3oLv2v7yF9oYfDCXExxx2L8E2Zy+VkaKzWkYDTXlc2rtcfIVzHfHd+Y7V2O0cckkcFlkkVSVUKyC7EaLcAnWungUHtNA0r21J+R8qDB4fazQDMoU301va2hPLyrH77e16UgQwFsM/FySPbtDJzUXOgJI1tqLeNaF4HfLky6Fi2Y6DsWS6DWQZraBl770Jj93GdReDAzNpfiRyC5BAzZzKzXtfnf0oOayH6TM0jtxWlcXY2Xtsezc2YW0A6CwojdndGSGSQTxRSZuyq54XsQSW0ZxawHSrzeTDMk0AmgwsbMbJ9HL6jMAAwZRe2tvC47qtH2U3aQFMzLCFGdwcqD60mzL3dDrQZHa268xLqsCe67qgaMZUN3Q2Da2UWtry8qpvZrtCNMZAjRqWaYHiMV7IA/WW4sQTcEV0jHuxnxht2Y8KVzeLwvYLbW9r3FjyFra35vszY0SS514hynskg29zUN2bA3zdelBtvaUFXEzyxyqzfRAewRdCESMDMNQeth0YVi92cBiZ43lcs8R7IZ3UjMDrbiyLY6jW45mxq83wThyYsA5ljwsaBWtpn+j35anVi3LnRvs1wufCKpN0Oa6n3Sc9rkHQ6Cgn3d2ZkwqxyRqzcWVyqyIbArCqElZ1FiVP2uXTqPv3hJHTDZY3vh1dpB2XCqRFZza6ohAJA5ADWrnd7BgNM2V0N8ozC3ZJYkLeCM5T2erDQa97dt7Uv9PUANwoVUg3sS6xCxta4se/p6kOZbWw6CNSpObLmY3sATy0Nrel+g0qtkN4Yi5Y3Mmup5ZPGrLaSDhlux2sxAsOQAUAAHs20INvjVbiz/s8OttG0tzOYAnn4eFAPi2SyZAQbHMTfU37iTahhy8qkMd8o6n06mowKC+2AYsjcUONCSwdFWxKqBZo2uS3XS3hV9u3sqJsSYyrvEG9xmIJ+quoLJaxBN/7tutUWweEoDSONQRlKM/I6Mch77WBHStdus4kxnEj0VnkAtmGYBBZiG6crDpbpQe71bIwy4ObJhMkymNezK8lizBtO0QezfmOtZHbWIEK4fguVkUMzZHbsMWGQWvZTlsdPtG9dF9p2zDh4JEW2biRXbmScrEaEWsF09PWuZ7cwMhmdgjZb2LakXCKWGaw/JoNruhvZinjPEhbF3I7YBUpbPcM8YF72v2ieWlEDeRnfEZ4niWNVkKX9xMqBr5iCxLMGt41gVgcpGFMhAViAgYm+ZrcuXS/8aCmRjxDn5ZcwJKsb2/ROpsQPlQdY/lmP+oxP/pf+6lXK/5dn/rpf8bfjSoOsbOwh01++r/B4NvtffVPs560GEegLhwR+1+fjVjsdja/7bUPA/550RsRezy/OtBcJMT+gR41RbV9ruzcO8kMk7F4jlYIjN2tcwB5HKRY9xq+w09mAOmo+Rr5x3n2c+GTGwy4d+KcXnE5Ts8PLPZc5+3mDgDmFN+VB3neD2oYHBS8DESNxMgeyozWB1QG3JiNQPEcqrtp+0nA4eODEPK4XELnjUIS+UGxYrfsi+mp8qwPtD2ViI9o41/okk6YnDBY5AhYJ2YLuCFIBUxsLaHtjvpm8GzCNnbLZIMUuLSH6qWJSQrLLfhyLluDYllI1vfSxoOibd9pGBwqQyvKxGIVZIwiFmyGxDkEjKOY1156aVS78b1s+J2M+GxDiGeXtZGZVkTiQAZl0vzIsRpqKzG9ux8XA+DxcuEaTPgWwzxxJpHM8cyC6qCE/pVawFr5gOVOn3VxGHg2AjxyF48Q7yAKW4avPE4DWHZ0NzfrfuoNru9vKsOL2w8mJxE64cmRomQARqpkusZLkHQZRYKLKCdasd1/a7g8diFw8QmEjKWGdAouoJZbhjrYE93jWOw2yp+NvH9TL9ZG4j7Ddsky2yado6jlfnQm5O72IXaGy2fDzIq4SRXdonARmfGWDEjsmzrode0O8UG52X7YcJPjRhUWXtO0aTFRwndf0VN766WNuo5XrcOeyfI1wr2fbhYiHHRRYrCYn/Z5mkScS2w4Cr2WCFSGZmRbkMCQdRpXc5fcb+yfuoMZsLCcTOMzLYAgrlvr/bUj5UTiN0HYkrjsSvhaAj0AjFhXu6CXaQfqr95/CtIcKfA0HO9s+zKSchpMcWZAQrNEVKjme1HINL6+lctwuMmeZVSeYBpVUfWyfpOFH6XjXct694Y8Ph5wDnlEbhY0N2zmNsub7I5c+8d9q4Xh0SPHcENGpTEZRZwVGV+yQxtcWAN6DZzYB8VEzYUg/Sp3Q9vJ2FUrFAXc9rNEqPqTcmTuAqgm3LxGGLPJHZU7LEmNiC47AuGLWN9CBY+hro+5mzYuDiMKzKqrIVUq19AEKOjA6OhVW7wQDQe+E7S4PDSkjNIkfFtyu+SRNOna4pA7magyW9G6+JkxOJJgxEkcqImeKIt7ghNwQCCLx25CjNx9lSRq2HtJGqgsDLAyt2m1W5cA8zyArrGx5C8KNlZbi9rjkdf21HtkqAmYMdWAN/dNgb25Ny5UGBxeznw0Tuh4pGoS7XOosAWJC6G56DrWWx20JnTFgRANMeKw4i5kWEhTYmwmJEBsFAtYm/IVt5JiYp5Cb9uRUHQLExjQAHvaMsb9X8KD2BhVdtniQI+cYjiaCzdsIwYciCc1xy1NByDHwSTEDhsC3ZzMgFrm4JIXQDqbk8++hNs7IkiKwsMxjBvluVJY5xY217LCvofevdLBR4SeWPCQpIqEqyIEIa4APZsOvdUkPs+wc6I8kTcR0UsyzSoSco6B8o9BQfMP0R+qN8KS4R/smvpWb2RYM8nxK/8AmKw//IhoCb2MQ/o4qUf2o4m/yhTQcOwkBCLa5Ze1ovunMbHN6V0bcHAoFSRyxkfEMAzdkX4YBGosW9R5VqYvYxANWkWRuV2WVfK3DxAtzNW2z9x+AqrHHAQj8RTxZwQ1rHVxJpQY/wBtLXZl1u2IjH+GBj+0VlN7NmqgksDYYkoAHfkOz3nQZefjXcpNliUkz4LDMSQxYsJLsBlDHNADewAvaiY4CpJQRRk6nKhJJPO5GS/woOabk4OSLBRmJ3XMMzZJ2jubsNQUKk5Qut6O2hh5ZRlkMrr1DPhZQfMSRa/wrcSwk85G9Ao+8E/OqrFbJUkkySk+MhI/wkW+VBiv5sp/UD/0MD/2Uq1f8lr9p/iv/bSoMjs0cq0OEFZ/ZdaPCkUB8V7elTbDey8i3rbv5XGvlTYzYHyP3UtgNdPQftoJcTvZEsUrtHJaKbgNoubiaG6gkArY3vccuVZfevd+DF4yRsTicVwoXgWTDKLx55UyqUJey5gvaOW4ubHWh96pjw8Ug642SQ2HSPChz99FbSxal8XIbgPtHDR38I0AH30HSMNtuNhOQGAw7Mj6dUXMcuuotU+Ax6yxJMmbK4DC+ht4ishs/HAQbVYdJ8R/0xitBu3iAMDhrC4MSfNQf20Au9W+UGEskwm7aFs0aFwqg2JbKbj4VW4z2m4KAqryOcyI4ZY2ZSri6kEd41pbzgNjFHK+DxPPuII1rE7nyiCWJ5SI1bZsKkuQozJMVtckXNgfnQdJg35wZxX0b6QvGvkyENbN9nNbKG8L+HOpsHvrhZXCJI2ZswF0cAlRcgEi17A6VyqWPJxO9NuL56kVd7sYkGLCA+99Nn058kOvlqKDYQ+0HCnOwMhCR8Q/VN7oZVPmbuNPOrDDbxxTqBHmOeEyi6kdnMU1vyN+lZbD4lG2EUzLnEWqgjMBxNCRe4r3dFSjmMm/Dw0yX/s4qQD5WoLDdM6yX7k89c3dV3jcGJFIzSA20yuyn77fGqTc/Xi+SfvVo8npQc72xuNdjIFxxY8yrxN4d7MeXLSsvtTZUqkC4FuQnhW/rmU12yms1xY28j+HKg4xHtHFIoV8Jg5052CiO/mEKhvUGiNr75mVESbBYhAjZssboI78gdIsx0JHOuoz7Gwz+9BH5qMp+K2NV8+5eGbkZI/Jsw/6gfvoMfgPbBGqhDEBbQZs4IA0tcCitq79tPGggw6yvmuVGJjTs2IY/WAEG9uY1vVpP7Pr+7MrDueMn7mIPwp+H9mEBN5WRu8LEE+YNxQZnA4mcvw5MBiUEs4kW+R0DGzOC6t7ucF+X6bDuo8bJMWIw65XQNC0giaxZHLKGF0JuWZFYgE2Zn110upPZThMxMck8R/Vk5Du1Ga3rROy/Z8kMmc4maQZctmZibHXR8118hb50Em+4/2HEHUXCjUEe9Kg6gd9WuDwZ4aafor0/VFSPu5h2XI0YcEgkMS17G4vc66gH0qxVLAADQaUABw48a8WLzqyvTSgoK/JXhBo14QaHaHuIoIC/hUTSVLLcUDi8YqAZyBfkOp8gNTQeynxqtxkwAuTUWJ2mT7ot6gn8B86ppyTqT8aA/8AlBftfI0qqreXz/GlQUuzOQrR4PlWc2d0rQYXzoLRR2T5H7ql2EOx6D9vwqDh9kn9U/caAfb64SBXZGbMwUBSAfddr6+VBWY9c2Nx0f2YsRNp+vhYU/PnRLRI2zuJa3G2gj6jqGVP3aBm3qwnGknMGIzTxGFiHitlKqpI00ayDUkjwomLejCnDR4bg4gojiQEvEGLBy4zELa126DlQW+FwwWLa9uRmxFx0uYfxFaTcqzYDDD/AMFP8vSudybcwzSyycLFXkZ2ZPpChbyKyt2Qmosxte/SpNgb4w4PWOHEMCAtpMQHAy30UZAF59KC69oOyy88dibrhZ2HnHZx59dPGptn4eObHQ3hieFtnoyoyBgPrBoAQRoCRVfjd/kmkWU4UlkR0F57DLILNcCPWqXE7Yw8iRqcGSqII1/2mQWUFmA0UX94691qCXeDC8P6Q3Q7Xhca+h8qtvZtsmEwy4kx3nWTEJmzE2C6Cy3texOtr61Q7U21FLIJvoURlVg4DTSZTIosrMosCdB4XAveq/YftMSBWQYQBXZ2bLO180ujkZ0YjXpeg2yYGMbCaZY1WSSFc72sxtKNCfSjtiWGNxq21SOT4O/E/erG4LbeHETIMNOUdBGQ2LJsoZXFrRWBuo18++rM75hZJZkwyq8y5HLTMwtYKLLlAB0FBq9z/wDi/wBz9+tEfhWd3P1M/LQp+/WlyeFB4Ca8v3/dSPhXuvgfvoGhRflUoAqMW8q9CDpeg9yrTuF3Go7npS4lqBMLdabc9x+Bp3Hrzj91AuLT+Oe+ouJevGPl91BL9KPWnDHeFBMfOhp8Uq9deduv8PlQWbYwHpQeM2giC5NvAG5PkBVJitqsdFBHrr/CgeKb60BeK2xKx7HYXvIu3nc6Lp0APnVdIxvc3Y9SdSfO/P1oni0yVgedAM2I8KEkk8aJlj7qDe450HmfxpVHnNe0FVs7pWhwlZvZzcq0GFGlBaluw39lvuNVeJ2A2MhjjVlUqwftNa/ZZbW6+9ej3P1bn9Vv8pond+MutgUvpbNz0v7tAHszcOGKELNCsr3N2E0irzJUADQWFh6UhujEmowebymkYf5hWswsjLdJF9f23o7CRAgG5+P8aDIRbqIbN9BiHi0rj5Zz86lbcVG/+jwoPPVnb/Si5N5412quAKPdouIJM/ZzWdhHltzyoxvfpVLB7ThK8qYfDF3GKTCwlpiqyFxIeITlJVAsTHQMTcUB8W6Aj1+i4RQdNVLD4amiP5ig8kwq+AgX9oqpi9plpMPDLhQpkxM2GmIkLrG0LxR5wSgzIXlQXOW1RYjfaW2aDDRG0eLmYPK6/V4OcwkLZD2mAvrp40Gh/mcVXsDDX7jAi/PKapdp7uDNaSKAknlw0I1udOzy50Qu/wDnxeGgSJRFPDGWkYm6S4iKWWCMgWBuItfMVHu3t9toSogiRRFETi1OYhMTxGjWFRey/wBHI5uCcpTvoFhtiwKBfB4bQfZB1HW2UWqDaG44lMkwCxJYEKsYAGUC+W55m17269a2U+DjRc3DRCCOQHyNR7SmcxSGwy5CNedBUbl68fzT9+tMGPcKzG5JsJunaX9+tPf86UDy9RFz0NSZdKa8IPdQQsfCmhrUSYaXB05UEF79Pz6146mvWjtyPy1phk/POgbl768ZqTP4fn1od8SBoO0fDl6nlQTh71BiMaq8zr3DU/woLE4+/vHryUkfE9aAfGdALCgJxO2Cfd0HzoGSUn7/AFrwnwptB6aYz05npjGgYZRUL09lqFloI2J6VA8p7qla9QuaBnGPdSrzSlQVmz3FhV9hH8b1mNnkWGtX+Degscbj1jj7bW4hES9bvJcKNPU+QNWGyVULl4uTrbqfI1kN5Ze1gV78ZGSP7Kub/OtTgWW1msRpobd1gQeYNBcSRThSAwYC9tb5tNCPH1qDZe37KA2hFwfj3HUVAgyG6nsjXLrprY276Jmw8UlyVHTXra3z9aDNby7FxM0+JxOGKCVRhXw7NIgBeITxzKQWutkmPPn0oRd3pMNKHhEciQT4V404qKZEgwjYd9TojZ2zdq17mtXhsKsbaLcXGtunI8uvhR6MAbBBz+yL+YPWgxeB3VM7FppIkE3055VWQMYmxjRNEAdM5ThglhpcCocLuvi44I142EaRsPicPK7SOVBxeIMrOgSPtnKeWmprcMe0rhbajMLDUctOVTJbql/QGgycfs7uplWb69J4HgYNKYxFhViijDxiylyiNc2Ns9ga1OwNlth3xbDKfpGIacEKRYMkahT3m6k35dqionsuXLyN1Nh8KlOLlI0UD4W+dA+fCBrZ2Y69NBQm2WZI5QL2ZDY26nSxPTnTn2jMOiD+045/kVX7W2xI0EobhgZGv2xfl7wtcac6Cn3a2oy4v6PlGWSF5idc143SNVHS31hJ8hWzWbTSubbDxI/lKM3H+5S//wBEX4VtFxooLfjaa3rxJgNCaq2xgPX5U0YkeJoLlMQKacR41US49VFybDxoSTbGnZHqeQ8R30Ggaa2pP59aDl2wg90Zj38h8T+yqCbGhtWZm+QHkvKo/pXdQWc20i3O3law/E+tBtiunKoDiQajeUUExk76YWoVsSK8GJFAQWptQicVG+IoCDJamiUUKcUKb9IFAYWvQ0l7/k0z6Tb/AF/hTTietvD8mgTn82FQM2l9aleQfnyoTFTC35/P+lA7PSoTj+P3fhSoKDA7SjHOWMf3h+NXWG3jgXnKnzP3CuVbP5VoMLyH56UF/vFvPAJcG2e6RzM7kK3RLAC4F7k2/CrDCe0fDKoZplDHXKq5sv6uYjXTmbcyayWN5H/lv91ZGHknkf8AMaDssftOgY2SR2Nr6Rgfeh7qJHtAHfJ8EH7grkuxvefzH+U1fxUG6xHtJEalm4gAtqWA/wAvM+FAx+1J5BePDYgjoTIEB8rtWA3r9yH+0f2VoW5+g+4UF43tFxHTDN64r+J7qdh988Q593Dx+EmJlHzCEfOqCTkagXr5/sNBr8dtnaSJxFw2HnQatwZmkaw5kBhrp3A+VWe7u2IcbFxIZL20ZDGgZCejA39CNDbzAyO63+9L6ffQu4//AM4xn/m//uSg6Zwbf8Rh5LGPuSsLv5t3G4R1ZMQq4dyEXsI73CgyXBUC172vW4asB7Xv93w//OP+QUEvs6UyyPiuKzjIYirIsdmZo5GZFQlQpynxvr1roCT1gvZr/Qyf8w/5mrax8h50BT4wDmbH4/KhZtpsfdFvE/hQB95/P9tETdPP9lBG2KINzqfGmnGk0GeZ/PQ14tAaJqcMTQ0XKvE5fnvoJpMRUZxVRS1GfwoJmmpvGqJ6aeR86CY4g9KjOKqI1C9AQcRekcRUA/b+NJqCf6VTDNUL86Y/T89aCeXEWA/PQUBiMRak/WgZufrQS/SfGlQNKg//2Q=="/>
          <p:cNvSpPr>
            <a:spLocks noChangeAspect="1" noChangeArrowheads="1"/>
          </p:cNvSpPr>
          <p:nvPr/>
        </p:nvSpPr>
        <p:spPr bwMode="auto">
          <a:xfrm>
            <a:off x="1831976" y="-693738"/>
            <a:ext cx="2600325" cy="17621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5891" y="1220788"/>
            <a:ext cx="5569117" cy="5569117"/>
          </a:xfrm>
          <a:prstGeom prst="rect">
            <a:avLst/>
          </a:prstGeom>
        </p:spPr>
      </p:pic>
    </p:spTree>
    <p:extLst>
      <p:ext uri="{BB962C8B-B14F-4D97-AF65-F5344CB8AC3E}">
        <p14:creationId xmlns:p14="http://schemas.microsoft.com/office/powerpoint/2010/main" val="3160692096"/>
      </p:ext>
    </p:extLst>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sz="3200" b="1">
                <a:solidFill>
                  <a:srgbClr val="0041C4"/>
                </a:solidFill>
                <a:latin typeface="Arial" panose="020b0604020202020204" pitchFamily="34" charset="0"/>
                <a:cs typeface="Arial" panose="020b0604020202020204" pitchFamily="34" charset="0"/>
              </a:rPr>
              <a:t>Student activities…</a:t>
            </a:r>
          </a:p>
        </p:txBody>
      </p:sp>
      <p:sp>
        <p:nvSpPr>
          <p:cNvPr id="3" name="Content Placeholder 2"/>
          <p:cNvSpPr>
            <a:spLocks noGrp="1"/>
          </p:cNvSpPr>
          <p:nvPr>
            <p:ph idx="1"/>
          </p:nvPr>
        </p:nvSpPr>
        <p:spPr>
          <a:xfrm>
            <a:off x="838199" y="2915725"/>
            <a:ext cx="10515599" cy="3602550"/>
          </a:xfrm>
        </p:spPr>
        <p:txBody>
          <a:bodyPr/>
          <a:lstStyle/>
          <a:p>
            <a:pPr marL="457200" indent="-457200">
              <a:lnSpc>
                <a:spcPct val="100000"/>
              </a:lnSpc>
              <a:spcBef>
                <a:spcPts val="1200"/>
              </a:spcBef>
              <a:spcAft>
                <a:spcPts val="1200"/>
              </a:spcAft>
            </a:pPr>
            <a:r>
              <a:rPr lang="en-US">
                <a:solidFill>
                  <a:srgbClr val="0041C4"/>
                </a:solidFill>
                <a:latin typeface="Arial" panose="020b0604020202020204" pitchFamily="34" charset="0"/>
                <a:cs typeface="Arial" panose="020b0604020202020204" pitchFamily="34" charset="0"/>
              </a:rPr>
              <a:t>Produce this on the large sheets of poster paper.</a:t>
            </a:r>
          </a:p>
          <a:p>
            <a:pPr marL="457200" indent="-457200">
              <a:lnSpc>
                <a:spcPct val="100000"/>
              </a:lnSpc>
              <a:spcBef>
                <a:spcPts val="1200"/>
              </a:spcBef>
              <a:spcAft>
                <a:spcPts val="1200"/>
              </a:spcAft>
            </a:pPr>
            <a:r>
              <a:rPr lang="en-US">
                <a:solidFill>
                  <a:srgbClr val="0041C4"/>
                </a:solidFill>
                <a:latin typeface="Arial" panose="020b0604020202020204" pitchFamily="34" charset="0"/>
                <a:cs typeface="Arial" panose="020b0604020202020204" pitchFamily="34" charset="0"/>
              </a:rPr>
              <a:t>Discuss how the analysis can be used by the directors of </a:t>
            </a:r>
            <a:r>
              <a:rPr lang="en-US" i="1">
                <a:solidFill>
                  <a:srgbClr val="0041C4"/>
                </a:solidFill>
                <a:latin typeface="Arial" panose="020b0604020202020204" pitchFamily="34" charset="0"/>
                <a:cs typeface="Arial" panose="020b0604020202020204" pitchFamily="34" charset="0"/>
              </a:rPr>
              <a:t>BON</a:t>
            </a:r>
            <a:r>
              <a:rPr lang="en-US">
                <a:solidFill>
                  <a:srgbClr val="0041C4"/>
                </a:solidFill>
                <a:latin typeface="Arial" panose="020b0604020202020204" pitchFamily="34" charset="0"/>
                <a:cs typeface="Arial" panose="020b0604020202020204" pitchFamily="34" charset="0"/>
              </a:rPr>
              <a:t> to formulate strategy / decision making to maintain profitability in running music festivals.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054966" y="558799"/>
            <a:ext cx="2530419" cy="2687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a:extLst>
              <a:ext uri="{FF2B5EF4-FFF2-40B4-BE49-F238E27FC236}">
                <a16:creationId xmlns:a16="http://schemas.microsoft.com/office/drawing/2014/main" id="{70AFB61F-E0D5-4FE6-B92A-F80D2973A370}"/>
              </a:ext>
            </a:extLst>
          </p:cNvPr>
          <p:cNvSpPr txBox="1"/>
          <p:nvPr/>
        </p:nvSpPr>
        <p:spPr>
          <a:xfrm>
            <a:off x="838199" y="1811588"/>
            <a:ext cx="7882891" cy="954107"/>
          </a:xfrm>
          <a:prstGeom prst="rect">
            <a:avLst/>
          </a:prstGeom>
          <a:noFill/>
        </p:spPr>
        <p:txBody>
          <a:bodyPr wrap="square">
            <a:spAutoFit/>
          </a:bodyPr>
          <a:lstStyle/>
          <a:p>
            <a:pPr marL="457200" indent="-457200">
              <a:spcBef>
                <a:spcPts val="1200"/>
              </a:spcBef>
              <a:spcAft>
                <a:spcPts val="1200"/>
              </a:spcAft>
              <a:buFont typeface="Arial" panose="020b0604020202020204" pitchFamily="34" charset="0"/>
              <a:buChar char="•"/>
            </a:pPr>
            <a:r>
              <a:rPr lang="en-US" sz="2800">
                <a:solidFill>
                  <a:srgbClr val="0041C4"/>
                </a:solidFill>
                <a:latin typeface="Arial" panose="020b0604020202020204" pitchFamily="34" charset="0"/>
                <a:cs typeface="Arial" panose="020b0604020202020204" pitchFamily="34" charset="0"/>
              </a:rPr>
              <a:t>Prepare a SWOT analysis for </a:t>
            </a:r>
            <a:r>
              <a:rPr lang="en-US" sz="2800" i="1">
                <a:solidFill>
                  <a:srgbClr val="0041C4"/>
                </a:solidFill>
                <a:latin typeface="Arial" panose="020b0604020202020204" pitchFamily="34" charset="0"/>
                <a:cs typeface="Arial" panose="020b0604020202020204" pitchFamily="34" charset="0"/>
              </a:rPr>
              <a:t>BON,</a:t>
            </a:r>
            <a:r>
              <a:rPr lang="en-US" sz="2800">
                <a:solidFill>
                  <a:srgbClr val="0041C4"/>
                </a:solidFill>
                <a:latin typeface="Arial" panose="020b0604020202020204" pitchFamily="34" charset="0"/>
                <a:cs typeface="Arial" panose="020b0604020202020204" pitchFamily="34" charset="0"/>
              </a:rPr>
              <a:t> outlining the </a:t>
            </a:r>
            <a:r>
              <a:rPr lang="en-US" sz="2800" b="1">
                <a:solidFill>
                  <a:srgbClr val="0041C4"/>
                </a:solidFill>
                <a:latin typeface="Arial" panose="020b0604020202020204" pitchFamily="34" charset="0"/>
                <a:cs typeface="Arial" panose="020b0604020202020204" pitchFamily="34" charset="0"/>
              </a:rPr>
              <a:t>opportunities</a:t>
            </a:r>
            <a:r>
              <a:rPr lang="en-US" sz="2800">
                <a:solidFill>
                  <a:srgbClr val="0041C4"/>
                </a:solidFill>
                <a:latin typeface="Arial" panose="020b0604020202020204" pitchFamily="34" charset="0"/>
                <a:cs typeface="Arial" panose="020b0604020202020204" pitchFamily="34" charset="0"/>
              </a:rPr>
              <a:t> and </a:t>
            </a:r>
            <a:r>
              <a:rPr lang="en-US" sz="2800" b="1">
                <a:solidFill>
                  <a:srgbClr val="0041C4"/>
                </a:solidFill>
                <a:latin typeface="Arial" panose="020b0604020202020204" pitchFamily="34" charset="0"/>
                <a:cs typeface="Arial" panose="020b0604020202020204" pitchFamily="34" charset="0"/>
              </a:rPr>
              <a:t>threats</a:t>
            </a:r>
            <a:r>
              <a:rPr lang="en-US" sz="2800">
                <a:solidFill>
                  <a:srgbClr val="0041C4"/>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64395494"/>
      </p:ext>
    </p:extLst>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normAutofit/>
          </a:bodyPr>
          <a:lstStyle/>
          <a:p>
            <a:r>
              <a:rPr lang="en-US" sz="3200" b="1">
                <a:solidFill>
                  <a:srgbClr val="0041C4"/>
                </a:solidFill>
                <a:latin typeface="Arial" panose="020b0604020202020204" pitchFamily="34" charset="0"/>
                <a:cs typeface="Arial" panose="020b0604020202020204" pitchFamily="34" charset="0"/>
              </a:rPr>
              <a:t>Student activities…</a:t>
            </a:r>
          </a:p>
        </p:txBody>
      </p:sp>
      <p:sp>
        <p:nvSpPr>
          <p:cNvPr id="3" name="Content Placeholder 2"/>
          <p:cNvSpPr>
            <a:spLocks noGrp="1"/>
          </p:cNvSpPr>
          <p:nvPr>
            <p:ph idx="1"/>
          </p:nvPr>
        </p:nvSpPr>
        <p:spPr>
          <a:xfrm>
            <a:off x="838200" y="1683657"/>
            <a:ext cx="10741462" cy="4231368"/>
          </a:xfrm>
        </p:spPr>
        <p:txBody>
          <a:bodyPr/>
          <a:lstStyle/>
          <a:p>
            <a:pPr marL="457200" indent="-457200">
              <a:lnSpc>
                <a:spcPct val="100000"/>
              </a:lnSpc>
              <a:spcBef>
                <a:spcPts val="1200"/>
              </a:spcBef>
              <a:spcAft>
                <a:spcPts val="1200"/>
              </a:spcAft>
            </a:pPr>
            <a:r>
              <a:rPr lang="en-GB">
                <a:solidFill>
                  <a:srgbClr val="0041C4"/>
                </a:solidFill>
                <a:latin typeface="Arial" panose="020b0604020202020204" pitchFamily="34" charset="0"/>
                <a:cs typeface="Arial" panose="020b0604020202020204" pitchFamily="34" charset="0"/>
              </a:rPr>
              <a:t>BMT – STEEPLE analysis.</a:t>
            </a:r>
            <a:endParaRPr lang="en-US">
              <a:solidFill>
                <a:srgbClr val="0041C4"/>
              </a:solidFill>
              <a:latin typeface="Arial" panose="020b0604020202020204" pitchFamily="34" charset="0"/>
              <a:cs typeface="Arial" panose="020b0604020202020204" pitchFamily="34" charset="0"/>
            </a:endParaRPr>
          </a:p>
          <a:p>
            <a:pPr marL="457200" indent="-457200">
              <a:lnSpc>
                <a:spcPct val="100000"/>
              </a:lnSpc>
              <a:spcBef>
                <a:spcPts val="1200"/>
              </a:spcBef>
              <a:spcAft>
                <a:spcPts val="1200"/>
              </a:spcAft>
            </a:pPr>
            <a:r>
              <a:rPr lang="en-US">
                <a:solidFill>
                  <a:srgbClr val="0041C4"/>
                </a:solidFill>
                <a:latin typeface="Arial" panose="020b0604020202020204" pitchFamily="34" charset="0"/>
                <a:cs typeface="Arial" panose="020b0604020202020204" pitchFamily="34" charset="0"/>
              </a:rPr>
              <a:t>Prepare a STEEPLE analysis for </a:t>
            </a:r>
            <a:r>
              <a:rPr lang="en-US" i="1">
                <a:solidFill>
                  <a:srgbClr val="0041C4"/>
                </a:solidFill>
                <a:latin typeface="Arial" panose="020b0604020202020204" pitchFamily="34" charset="0"/>
                <a:cs typeface="Arial" panose="020b0604020202020204" pitchFamily="34" charset="0"/>
              </a:rPr>
              <a:t>BON</a:t>
            </a:r>
            <a:r>
              <a:rPr lang="en-US">
                <a:solidFill>
                  <a:srgbClr val="0041C4"/>
                </a:solidFill>
                <a:latin typeface="Arial" panose="020b0604020202020204" pitchFamily="34" charset="0"/>
                <a:cs typeface="Arial" panose="020b0604020202020204" pitchFamily="34" charset="0"/>
              </a:rPr>
              <a:t>.</a:t>
            </a:r>
          </a:p>
          <a:p>
            <a:pPr marL="457200" indent="-457200">
              <a:lnSpc>
                <a:spcPct val="100000"/>
              </a:lnSpc>
              <a:spcBef>
                <a:spcPts val="1200"/>
              </a:spcBef>
              <a:spcAft>
                <a:spcPts val="1200"/>
              </a:spcAft>
            </a:pPr>
            <a:r>
              <a:rPr lang="en-US">
                <a:solidFill>
                  <a:srgbClr val="0041C4"/>
                </a:solidFill>
                <a:latin typeface="Arial" panose="020b0604020202020204" pitchFamily="34" charset="0"/>
                <a:cs typeface="Arial" panose="020b0604020202020204" pitchFamily="34" charset="0"/>
              </a:rPr>
              <a:t>Use real-world data, as appropriate, to support your analysis.</a:t>
            </a:r>
          </a:p>
          <a:p>
            <a:pPr marL="457200" indent="-457200">
              <a:lnSpc>
                <a:spcPct val="100000"/>
              </a:lnSpc>
              <a:spcBef>
                <a:spcPts val="1200"/>
              </a:spcBef>
              <a:spcAft>
                <a:spcPts val="1200"/>
              </a:spcAft>
            </a:pPr>
            <a:r>
              <a:rPr lang="en-US">
                <a:solidFill>
                  <a:srgbClr val="0041C4"/>
                </a:solidFill>
                <a:latin typeface="Arial" panose="020b0604020202020204" pitchFamily="34" charset="0"/>
                <a:cs typeface="Arial" panose="020b0604020202020204" pitchFamily="34" charset="0"/>
              </a:rPr>
              <a:t>This can be useful for the 10-mark extended response question in Section B.</a:t>
            </a:r>
          </a:p>
          <a:p>
            <a:pPr marL="0" indent="0">
              <a:buNone/>
            </a:pPr>
            <a:endParaRPr lang="en-US" sz="1000"/>
          </a:p>
        </p:txBody>
      </p:sp>
      <p:pic>
        <p:nvPicPr>
          <p:cNvPr id="8" name="Picture 7">
            <a:extLst>
              <a:ext uri="{FF2B5EF4-FFF2-40B4-BE49-F238E27FC236}">
                <a16:creationId xmlns:a16="http://schemas.microsoft.com/office/drawing/2014/main" id="{01D4B0C7-E9E2-E8EF-301E-FBEDD2D47C80}"/>
              </a:ext>
            </a:extLst>
          </p:cNvPr>
          <p:cNvPicPr>
            <a:picLocks noChangeAspect="1"/>
          </p:cNvPicPr>
          <p:nvPr/>
        </p:nvPicPr>
        <p:blipFill>
          <a:blip r:embed="rId3"/>
          <a:stretch>
            <a:fillRect/>
          </a:stretch>
        </p:blipFill>
        <p:spPr>
          <a:xfrm>
            <a:off x="3179311" y="5066272"/>
            <a:ext cx="5833378" cy="848753"/>
          </a:xfrm>
          <a:prstGeom prst="rect">
            <a:avLst/>
          </a:prstGeom>
        </p:spPr>
      </p:pic>
    </p:spTree>
    <p:extLst>
      <p:ext uri="{BB962C8B-B14F-4D97-AF65-F5344CB8AC3E}">
        <p14:creationId xmlns:p14="http://schemas.microsoft.com/office/powerpoint/2010/main" val="39157736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dur="1"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dur="1"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E4948A06-5616-5022-FDC5-3BD01544F842}"/>
            </a:ext>
          </a:extLst>
        </p:cNvPr>
        <p:cNvGrpSpPr/>
        <p:nvPr/>
      </p:nvGrpSpPr>
      <p:grpSpPr>
        <a:xfrm>
          <a:off x="0" y="0"/>
          <a:ext cx="0" cy="0"/>
        </a:xfrm>
      </p:grpSpPr>
      <p:sp>
        <p:nvSpPr>
          <p:cNvPr id="2" name="Title 1">
            <a:extLst>
              <a:ext uri="{FF2B5EF4-FFF2-40B4-BE49-F238E27FC236}">
                <a16:creationId xmlns:a16="http://schemas.microsoft.com/office/drawing/2014/main" id="{0F70740C-DE67-37CC-9272-3B9E54B9028E}"/>
              </a:ext>
            </a:extLst>
          </p:cNvPr>
          <p:cNvSpPr>
            <a:spLocks noGrp="1"/>
          </p:cNvSpPr>
          <p:nvPr>
            <p:ph type="title"/>
          </p:nvPr>
        </p:nvSpPr>
        <p:spPr>
          <a:xfrm>
            <a:off x="838200" y="179931"/>
            <a:ext cx="10515600" cy="848769"/>
          </a:xfrm>
        </p:spPr>
        <p:txBody>
          <a:bodyPr>
            <a:normAutofit/>
          </a:bodyPr>
          <a:lstStyle/>
          <a:p>
            <a:r>
              <a:rPr lang="en-US" sz="3200" b="1">
                <a:solidFill>
                  <a:srgbClr val="0041C4"/>
                </a:solidFill>
                <a:latin typeface="Arial" panose="020b0604020202020204" pitchFamily="34" charset="0"/>
                <a:cs typeface="Arial" panose="020b0604020202020204" pitchFamily="34" charset="0"/>
              </a:rPr>
              <a:t>Exam practice questions (Section A)</a:t>
            </a:r>
          </a:p>
        </p:txBody>
      </p:sp>
      <p:graphicFrame>
        <p:nvGraphicFramePr>
          <p:cNvPr id="7" name="Table 6">
            <a:extLst>
              <a:ext uri="{FF2B5EF4-FFF2-40B4-BE49-F238E27FC236}">
                <a16:creationId xmlns:a16="http://schemas.microsoft.com/office/drawing/2014/main" id="{ABA17F2C-EC03-BCC5-BB4F-D307A3D31613}"/>
              </a:ext>
            </a:extLst>
          </p:cNvPr>
          <p:cNvGraphicFramePr>
            <a:graphicFrameLocks noGrp="1"/>
          </p:cNvGraphicFramePr>
          <p:nvPr/>
        </p:nvGraphicFramePr>
        <p:xfrm>
          <a:off x="838200" y="1028699"/>
          <a:ext cx="10900409" cy="5267325"/>
        </p:xfrm>
        <a:graphic>
          <a:graphicData uri="http://schemas.openxmlformats.org/drawingml/2006/table">
            <a:tbl>
              <a:tblPr firstRow="1" firstCol="1" bandRow="1">
                <a:tableStyleId>{5C22544A-7EE6-4342-B048-85BDC9FD1C3A}</a:tableStyleId>
              </a:tblPr>
              <a:tblGrid>
                <a:gridCol w="614680">
                  <a:extLst>
                    <a:ext uri="{9D8B030D-6E8A-4147-A177-3AD203B41FA5}">
                      <a16:colId xmlns:a16="http://schemas.microsoft.com/office/drawing/2014/main" val="3728753702"/>
                    </a:ext>
                  </a:extLst>
                </a:gridCol>
                <a:gridCol w="8994140">
                  <a:extLst>
                    <a:ext uri="{9D8B030D-6E8A-4147-A177-3AD203B41FA5}">
                      <a16:colId xmlns:a16="http://schemas.microsoft.com/office/drawing/2014/main" val="3409616595"/>
                    </a:ext>
                  </a:extLst>
                </a:gridCol>
                <a:gridCol w="1291589">
                  <a:extLst>
                    <a:ext uri="{9D8B030D-6E8A-4147-A177-3AD203B41FA5}">
                      <a16:colId xmlns:a16="http://schemas.microsoft.com/office/drawing/2014/main" val="2767002185"/>
                    </a:ext>
                  </a:extLst>
                </a:gridCol>
              </a:tblGrid>
              <a:tr h="678596">
                <a:tc>
                  <a:txBody>
                    <a:bodyPr vert="horz" wrap="square"/>
                    <a:lstStyle/>
                    <a:p>
                      <a:r>
                        <a:rPr lang="en-GB" sz="2200" b="0" kern="0">
                          <a:solidFill>
                            <a:srgbClr val="0000CC"/>
                          </a:solidFill>
                          <a:effectLst/>
                          <a:latin typeface="Arial" panose="020b0604020202020204" pitchFamily="34" charset="0"/>
                          <a:cs typeface="Arial" panose="020b0604020202020204" pitchFamily="34" charset="0"/>
                        </a:rPr>
                        <a:t>1.</a:t>
                      </a:r>
                      <a:endParaRPr lang="en-GB" sz="2200" b="0" kern="100">
                        <a:solidFill>
                          <a:srgbClr val="0000CC"/>
                        </a:solidFill>
                        <a:effectLst/>
                        <a:latin typeface="Arial" panose="020b0604020202020204" pitchFamily="34" charset="0"/>
                        <a:ea typeface="Calibri" panose="020f0502020204030204" pitchFamily="34" charset="0"/>
                        <a:cs typeface="Arial" panose="020b0604020202020204" pitchFamily="34" charset="0"/>
                      </a:endParaRPr>
                    </a:p>
                  </a:txBody>
                  <a:tcPr marL="63500" marR="63500" marT="63500" marB="63500">
                    <a:noFill/>
                  </a:tcPr>
                </a:tc>
                <a:tc>
                  <a:txBody>
                    <a:bodyPr vert="horz" wrap="square"/>
                    <a:lstStyle/>
                    <a:p>
                      <a:pPr>
                        <a:spcBef>
                          <a:spcPts val="600"/>
                        </a:spcBef>
                        <a:spcAft>
                          <a:spcPts val="600"/>
                        </a:spcAft>
                      </a:pPr>
                      <a:r>
                        <a:rPr lang="en-GB" sz="2200" b="0" kern="1200">
                          <a:solidFill>
                            <a:srgbClr val="0041C4"/>
                          </a:solidFill>
                          <a:latin typeface="Arial" panose="020b0604020202020204" pitchFamily="34" charset="0"/>
                          <a:ea typeface="+mn-ea"/>
                          <a:cs typeface="Arial" panose="020b0604020202020204" pitchFamily="34" charset="0"/>
                        </a:rPr>
                        <a:t>Define the term </a:t>
                      </a:r>
                      <a:r>
                        <a:rPr lang="en-GB" sz="2200" b="0" i="1" kern="1200">
                          <a:solidFill>
                            <a:srgbClr val="0041C4"/>
                          </a:solidFill>
                          <a:latin typeface="Arial" panose="020b0604020202020204" pitchFamily="34" charset="0"/>
                          <a:ea typeface="+mn-ea"/>
                          <a:cs typeface="Arial" panose="020b0604020202020204" pitchFamily="34" charset="0"/>
                        </a:rPr>
                        <a:t>expansion</a:t>
                      </a:r>
                      <a:r>
                        <a:rPr lang="en-GB" sz="2200" b="0" kern="1200">
                          <a:solidFill>
                            <a:srgbClr val="0041C4"/>
                          </a:solidFill>
                          <a:latin typeface="Arial" panose="020b0604020202020204" pitchFamily="34" charset="0"/>
                          <a:ea typeface="+mn-ea"/>
                          <a:cs typeface="Arial" panose="020b0604020202020204" pitchFamily="34" charset="0"/>
                        </a:rPr>
                        <a:t> (line 6).</a:t>
                      </a:r>
                    </a:p>
                  </a:txBody>
                  <a:tcPr marL="63500" marR="63500" marT="63500" marB="63500">
                    <a:noFill/>
                  </a:tcPr>
                </a:tc>
                <a:tc>
                  <a:txBody>
                    <a:bodyPr vert="horz" wrap="square"/>
                    <a:lstStyle/>
                    <a:p>
                      <a:pPr>
                        <a:spcBef>
                          <a:spcPts val="600"/>
                        </a:spcBef>
                        <a:spcAft>
                          <a:spcPts val="600"/>
                        </a:spcAft>
                      </a:pPr>
                      <a:r>
                        <a:rPr lang="en-GB" sz="2200" b="0" i="1" kern="1200">
                          <a:solidFill>
                            <a:srgbClr val="0041C4"/>
                          </a:solidFill>
                          <a:latin typeface="Arial" panose="020b0604020202020204" pitchFamily="34" charset="0"/>
                          <a:ea typeface="+mn-ea"/>
                          <a:cs typeface="Arial" panose="020b0604020202020204" pitchFamily="34" charset="0"/>
                        </a:rPr>
                        <a:t>[2 marks]</a:t>
                      </a:r>
                    </a:p>
                  </a:txBody>
                  <a:tcPr marL="63500" marR="63500" marT="63500" marB="63500">
                    <a:noFill/>
                  </a:tcPr>
                </a:tc>
                <a:extLst>
                  <a:ext uri="{0D108BD9-81ED-4DB2-BD59-A6C34878D82A}">
                    <a16:rowId xmlns:a16="http://schemas.microsoft.com/office/drawing/2014/main" val="3555698794"/>
                  </a:ext>
                </a:extLst>
              </a:tr>
              <a:tr h="711431">
                <a:tc>
                  <a:txBody>
                    <a:bodyPr vert="horz" wrap="square"/>
                    <a:lstStyle/>
                    <a:p>
                      <a:r>
                        <a:rPr lang="en-GB" sz="2200" b="0" kern="0">
                          <a:solidFill>
                            <a:srgbClr val="0000CC"/>
                          </a:solidFill>
                          <a:effectLst/>
                          <a:latin typeface="Arial" panose="020b0604020202020204" pitchFamily="34" charset="0"/>
                          <a:cs typeface="Arial" panose="020b0604020202020204" pitchFamily="34" charset="0"/>
                        </a:rPr>
                        <a:t>2.</a:t>
                      </a:r>
                      <a:endParaRPr lang="en-GB" sz="2200" b="0" kern="100">
                        <a:solidFill>
                          <a:srgbClr val="0000CC"/>
                        </a:solidFill>
                        <a:effectLst/>
                        <a:latin typeface="Arial" panose="020b0604020202020204" pitchFamily="34" charset="0"/>
                        <a:ea typeface="Calibri" panose="020f0502020204030204" pitchFamily="34" charset="0"/>
                        <a:cs typeface="Arial" panose="020b0604020202020204" pitchFamily="34" charset="0"/>
                      </a:endParaRPr>
                    </a:p>
                  </a:txBody>
                  <a:tcPr marL="63500" marR="63500" marT="63500" marB="63500">
                    <a:noFill/>
                  </a:tcPr>
                </a:tc>
                <a:tc>
                  <a:txBody>
                    <a:bodyPr vert="horz" wrap="square"/>
                    <a:lstStyle/>
                    <a:p>
                      <a:pPr>
                        <a:spcBef>
                          <a:spcPts val="600"/>
                        </a:spcBef>
                        <a:spcAft>
                          <a:spcPts val="600"/>
                        </a:spcAft>
                      </a:pPr>
                      <a:r>
                        <a:rPr lang="en-GB" sz="2200" b="0" kern="1200">
                          <a:solidFill>
                            <a:srgbClr val="0041C4"/>
                          </a:solidFill>
                          <a:latin typeface="Arial" panose="020b0604020202020204" pitchFamily="34" charset="0"/>
                          <a:ea typeface="+mn-ea"/>
                          <a:cs typeface="Arial" panose="020b0604020202020204" pitchFamily="34" charset="0"/>
                        </a:rPr>
                        <a:t>Define the term </a:t>
                      </a:r>
                      <a:r>
                        <a:rPr lang="en-GB" sz="2200" b="0" i="1" kern="1200">
                          <a:solidFill>
                            <a:srgbClr val="0041C4"/>
                          </a:solidFill>
                          <a:latin typeface="Arial" panose="020b0604020202020204" pitchFamily="34" charset="0"/>
                          <a:ea typeface="+mn-ea"/>
                          <a:cs typeface="Arial" panose="020b0604020202020204" pitchFamily="34" charset="0"/>
                        </a:rPr>
                        <a:t>environmental sustainability </a:t>
                      </a:r>
                      <a:r>
                        <a:rPr lang="en-GB" sz="2200" b="0" kern="1200">
                          <a:solidFill>
                            <a:srgbClr val="0041C4"/>
                          </a:solidFill>
                          <a:latin typeface="Arial" panose="020b0604020202020204" pitchFamily="34" charset="0"/>
                          <a:ea typeface="+mn-ea"/>
                          <a:cs typeface="Arial" panose="020b0604020202020204" pitchFamily="34" charset="0"/>
                        </a:rPr>
                        <a:t>(line 10).</a:t>
                      </a:r>
                    </a:p>
                  </a:txBody>
                  <a:tcPr marL="63500" marR="63500" marT="63500" marB="63500">
                    <a:noFill/>
                  </a:tcPr>
                </a:tc>
                <a:tc>
                  <a:txBody>
                    <a:bodyPr vert="horz" wrap="square"/>
                    <a:lstStyle/>
                    <a:p>
                      <a:pPr>
                        <a:spcBef>
                          <a:spcPts val="600"/>
                        </a:spcBef>
                        <a:spcAft>
                          <a:spcPts val="600"/>
                        </a:spcAft>
                      </a:pPr>
                      <a:r>
                        <a:rPr lang="en-GB" sz="2200" b="0" i="1" kern="1200">
                          <a:solidFill>
                            <a:srgbClr val="0041C4"/>
                          </a:solidFill>
                          <a:latin typeface="Arial" panose="020b0604020202020204" pitchFamily="34" charset="0"/>
                          <a:ea typeface="+mn-ea"/>
                          <a:cs typeface="Arial" panose="020b0604020202020204" pitchFamily="34" charset="0"/>
                        </a:rPr>
                        <a:t>[2 marks]</a:t>
                      </a:r>
                    </a:p>
                  </a:txBody>
                  <a:tcPr marL="63500" marR="63500" marT="63500" marB="63500">
                    <a:noFill/>
                  </a:tcPr>
                </a:tc>
                <a:extLst>
                  <a:ext uri="{0D108BD9-81ED-4DB2-BD59-A6C34878D82A}">
                    <a16:rowId xmlns:a16="http://schemas.microsoft.com/office/drawing/2014/main" val="3558482648"/>
                  </a:ext>
                </a:extLst>
              </a:tr>
              <a:tr h="1060103">
                <a:tc>
                  <a:txBody>
                    <a:bodyPr vert="horz" wrap="square"/>
                    <a:lstStyle/>
                    <a:p>
                      <a:r>
                        <a:rPr lang="en-GB" sz="2200" b="0" kern="0">
                          <a:solidFill>
                            <a:srgbClr val="0000CC"/>
                          </a:solidFill>
                          <a:effectLst/>
                          <a:latin typeface="Arial" panose="020b0604020202020204" pitchFamily="34" charset="0"/>
                          <a:cs typeface="Arial" panose="020b0604020202020204" pitchFamily="34" charset="0"/>
                        </a:rPr>
                        <a:t>3.</a:t>
                      </a:r>
                      <a:endParaRPr lang="en-GB" sz="2200" b="0" kern="100">
                        <a:solidFill>
                          <a:srgbClr val="0000CC"/>
                        </a:solidFill>
                        <a:effectLst/>
                        <a:latin typeface="Arial" panose="020b0604020202020204" pitchFamily="34" charset="0"/>
                        <a:ea typeface="Calibri" panose="020f0502020204030204" pitchFamily="34" charset="0"/>
                        <a:cs typeface="Arial" panose="020b0604020202020204" pitchFamily="34" charset="0"/>
                      </a:endParaRPr>
                    </a:p>
                  </a:txBody>
                  <a:tcPr marL="63500" marR="63500" marT="63500" marB="63500">
                    <a:noFill/>
                  </a:tcPr>
                </a:tc>
                <a:tc>
                  <a:txBody>
                    <a:bodyPr vert="horz" wrap="square"/>
                    <a:lstStyle/>
                    <a:p>
                      <a:pPr>
                        <a:spcBef>
                          <a:spcPts val="600"/>
                        </a:spcBef>
                        <a:spcAft>
                          <a:spcPts val="600"/>
                        </a:spcAft>
                      </a:pPr>
                      <a:r>
                        <a:rPr lang="en-GB" sz="2200" b="0" kern="1200">
                          <a:solidFill>
                            <a:srgbClr val="0041C4"/>
                          </a:solidFill>
                          <a:latin typeface="Arial" panose="020b0604020202020204" pitchFamily="34" charset="0"/>
                          <a:ea typeface="+mn-ea"/>
                          <a:cs typeface="Arial" panose="020b0604020202020204" pitchFamily="34" charset="0"/>
                        </a:rPr>
                        <a:t>Describe </a:t>
                      </a:r>
                      <a:r>
                        <a:rPr lang="en-GB" sz="2200" b="1" kern="1200">
                          <a:solidFill>
                            <a:srgbClr val="0041C4"/>
                          </a:solidFill>
                          <a:latin typeface="Arial" panose="020b0604020202020204" pitchFamily="34" charset="0"/>
                          <a:ea typeface="+mn-ea"/>
                          <a:cs typeface="Arial" panose="020b0604020202020204" pitchFamily="34" charset="0"/>
                        </a:rPr>
                        <a:t>two</a:t>
                      </a:r>
                      <a:r>
                        <a:rPr lang="en-GB" sz="2200" b="0" kern="1200">
                          <a:solidFill>
                            <a:srgbClr val="0041C4"/>
                          </a:solidFill>
                          <a:latin typeface="Arial" panose="020b0604020202020204" pitchFamily="34" charset="0"/>
                          <a:ea typeface="+mn-ea"/>
                          <a:cs typeface="Arial" panose="020b0604020202020204" pitchFamily="34" charset="0"/>
                        </a:rPr>
                        <a:t> elements of </a:t>
                      </a:r>
                      <a:r>
                        <a:rPr lang="en-GB" sz="2200" b="0" i="1" kern="1200">
                          <a:solidFill>
                            <a:srgbClr val="0041C4"/>
                          </a:solidFill>
                          <a:latin typeface="Arial" panose="020b0604020202020204" pitchFamily="34" charset="0"/>
                          <a:ea typeface="+mn-ea"/>
                          <a:cs typeface="Arial" panose="020b0604020202020204" pitchFamily="34" charset="0"/>
                        </a:rPr>
                        <a:t>BON’s</a:t>
                      </a:r>
                      <a:r>
                        <a:rPr lang="en-GB" sz="2200" b="0" kern="1200">
                          <a:solidFill>
                            <a:srgbClr val="0041C4"/>
                          </a:solidFill>
                          <a:latin typeface="Arial" panose="020b0604020202020204" pitchFamily="34" charset="0"/>
                          <a:ea typeface="+mn-ea"/>
                          <a:cs typeface="Arial" panose="020b0604020202020204" pitchFamily="34" charset="0"/>
                        </a:rPr>
                        <a:t> marketing mix for its running music festivals.</a:t>
                      </a:r>
                    </a:p>
                  </a:txBody>
                  <a:tcPr marL="63500" marR="63500" marT="63500" marB="63500">
                    <a:noFill/>
                  </a:tcPr>
                </a:tc>
                <a:tc>
                  <a:txBody>
                    <a:bodyPr vert="horz" wrap="square"/>
                    <a:lstStyle/>
                    <a:p>
                      <a:pPr>
                        <a:spcBef>
                          <a:spcPct val="0"/>
                        </a:spcBef>
                        <a:spcAft>
                          <a:spcPct val="0"/>
                        </a:spcAft>
                      </a:pPr>
                      <a:endParaRPr lang="en-GB" sz="2200" b="0" kern="1200">
                        <a:solidFill>
                          <a:srgbClr val="0041C4"/>
                        </a:solidFill>
                        <a:latin typeface="Arial" panose="020b0604020202020204" pitchFamily="34" charset="0"/>
                        <a:ea typeface="+mn-ea"/>
                        <a:cs typeface="Arial" panose="020b0604020202020204" pitchFamily="34" charset="0"/>
                      </a:endParaRPr>
                    </a:p>
                    <a:p>
                      <a:pPr>
                        <a:spcBef>
                          <a:spcPct val="0"/>
                        </a:spcBef>
                        <a:spcAft>
                          <a:spcPct val="0"/>
                        </a:spcAft>
                      </a:pPr>
                      <a:r>
                        <a:rPr lang="en-GB" sz="2200" b="0" i="1" kern="1200">
                          <a:solidFill>
                            <a:srgbClr val="0041C4"/>
                          </a:solidFill>
                          <a:latin typeface="Arial" panose="020b0604020202020204" pitchFamily="34" charset="0"/>
                          <a:ea typeface="+mn-ea"/>
                          <a:cs typeface="Arial" panose="020b0604020202020204" pitchFamily="34" charset="0"/>
                        </a:rPr>
                        <a:t>[4 marks]</a:t>
                      </a:r>
                    </a:p>
                  </a:txBody>
                  <a:tcPr marL="63500" marR="63500" marT="63500" marB="63500">
                    <a:noFill/>
                  </a:tcPr>
                </a:tc>
                <a:extLst>
                  <a:ext uri="{0D108BD9-81ED-4DB2-BD59-A6C34878D82A}">
                    <a16:rowId xmlns:a16="http://schemas.microsoft.com/office/drawing/2014/main" val="3088711727"/>
                  </a:ext>
                </a:extLst>
              </a:tr>
              <a:tr h="1049563">
                <a:tc>
                  <a:txBody>
                    <a:bodyPr vert="horz" wrap="square"/>
                    <a:lstStyle/>
                    <a:p>
                      <a:r>
                        <a:rPr lang="en-GB" sz="2200" b="0" kern="0">
                          <a:solidFill>
                            <a:srgbClr val="0000CC"/>
                          </a:solidFill>
                          <a:effectLst/>
                          <a:latin typeface="Arial" panose="020b0604020202020204" pitchFamily="34" charset="0"/>
                          <a:cs typeface="Arial" panose="020b0604020202020204" pitchFamily="34" charset="0"/>
                        </a:rPr>
                        <a:t>4.</a:t>
                      </a:r>
                      <a:endParaRPr lang="en-GB" sz="2200" b="0" kern="100">
                        <a:solidFill>
                          <a:srgbClr val="0000CC"/>
                        </a:solidFill>
                        <a:effectLst/>
                        <a:latin typeface="Arial" panose="020b0604020202020204" pitchFamily="34" charset="0"/>
                        <a:ea typeface="Calibri" panose="020f0502020204030204" pitchFamily="34" charset="0"/>
                        <a:cs typeface="Arial" panose="020b0604020202020204" pitchFamily="34" charset="0"/>
                      </a:endParaRPr>
                    </a:p>
                  </a:txBody>
                  <a:tcPr marL="63500" marR="63500" marT="63500" marB="63500">
                    <a:noFill/>
                  </a:tcPr>
                </a:tc>
                <a:tc>
                  <a:txBody>
                    <a:bodyPr vert="horz" wrap="square"/>
                    <a:lstStyle/>
                    <a:p>
                      <a:pPr>
                        <a:spcBef>
                          <a:spcPts val="600"/>
                        </a:spcBef>
                        <a:spcAft>
                          <a:spcPts val="600"/>
                        </a:spcAft>
                      </a:pPr>
                      <a:r>
                        <a:rPr lang="en-GB" sz="2200" b="0" kern="1200">
                          <a:solidFill>
                            <a:srgbClr val="0041C4"/>
                          </a:solidFill>
                          <a:latin typeface="Arial" panose="020b0604020202020204" pitchFamily="34" charset="0"/>
                          <a:ea typeface="+mn-ea"/>
                          <a:cs typeface="Arial" panose="020b0604020202020204" pitchFamily="34" charset="0"/>
                        </a:rPr>
                        <a:t>Explain </a:t>
                      </a:r>
                      <a:r>
                        <a:rPr lang="en-GB" sz="2200" b="1" kern="1200">
                          <a:solidFill>
                            <a:srgbClr val="0041C4"/>
                          </a:solidFill>
                          <a:latin typeface="Arial" panose="020b0604020202020204" pitchFamily="34" charset="0"/>
                          <a:ea typeface="+mn-ea"/>
                          <a:cs typeface="Arial" panose="020b0604020202020204" pitchFamily="34" charset="0"/>
                        </a:rPr>
                        <a:t>one</a:t>
                      </a:r>
                      <a:r>
                        <a:rPr lang="en-GB" sz="2200" b="0" kern="1200">
                          <a:solidFill>
                            <a:srgbClr val="0041C4"/>
                          </a:solidFill>
                          <a:latin typeface="Arial" panose="020b0604020202020204" pitchFamily="34" charset="0"/>
                          <a:ea typeface="+mn-ea"/>
                          <a:cs typeface="Arial" panose="020b0604020202020204" pitchFamily="34" charset="0"/>
                        </a:rPr>
                        <a:t> advantage and </a:t>
                      </a:r>
                      <a:r>
                        <a:rPr lang="en-GB" sz="2200" b="1" kern="1200">
                          <a:solidFill>
                            <a:srgbClr val="0041C4"/>
                          </a:solidFill>
                          <a:latin typeface="Arial" panose="020b0604020202020204" pitchFamily="34" charset="0"/>
                          <a:ea typeface="+mn-ea"/>
                          <a:cs typeface="Arial" panose="020b0604020202020204" pitchFamily="34" charset="0"/>
                        </a:rPr>
                        <a:t>one</a:t>
                      </a:r>
                      <a:r>
                        <a:rPr lang="en-GB" sz="2200" b="0" kern="1200">
                          <a:solidFill>
                            <a:srgbClr val="0041C4"/>
                          </a:solidFill>
                          <a:latin typeface="Arial" panose="020b0604020202020204" pitchFamily="34" charset="0"/>
                          <a:ea typeface="+mn-ea"/>
                          <a:cs typeface="Arial" panose="020b0604020202020204" pitchFamily="34" charset="0"/>
                        </a:rPr>
                        <a:t> disadvantage for </a:t>
                      </a:r>
                      <a:r>
                        <a:rPr lang="en-GB" sz="2200" b="0" i="1" kern="1200">
                          <a:solidFill>
                            <a:srgbClr val="0041C4"/>
                          </a:solidFill>
                          <a:latin typeface="Arial" panose="020b0604020202020204" pitchFamily="34" charset="0"/>
                          <a:ea typeface="+mn-ea"/>
                          <a:cs typeface="Arial" panose="020b0604020202020204" pitchFamily="34" charset="0"/>
                        </a:rPr>
                        <a:t>BON</a:t>
                      </a:r>
                      <a:r>
                        <a:rPr lang="en-GB" sz="2200" b="0" kern="1200">
                          <a:solidFill>
                            <a:srgbClr val="0041C4"/>
                          </a:solidFill>
                          <a:latin typeface="Arial" panose="020b0604020202020204" pitchFamily="34" charset="0"/>
                          <a:ea typeface="+mn-ea"/>
                          <a:cs typeface="Arial" panose="020b0604020202020204" pitchFamily="34" charset="0"/>
                        </a:rPr>
                        <a:t> of operating as a seasonal business (line 12).</a:t>
                      </a:r>
                    </a:p>
                  </a:txBody>
                  <a:tcPr marL="63500" marR="63500" marT="63500" marB="63500">
                    <a:noFill/>
                  </a:tcPr>
                </a:tc>
                <a:tc>
                  <a:txBody>
                    <a:bodyPr vert="horz" wrap="square"/>
                    <a:lstStyle/>
                    <a:p>
                      <a:pPr>
                        <a:spcBef>
                          <a:spcPts val="600"/>
                        </a:spcBef>
                        <a:spcAft>
                          <a:spcPts val="600"/>
                        </a:spcAft>
                      </a:pPr>
                      <a:br>
                        <a:rPr lang="en-GB" sz="2200" b="0" i="1" kern="0">
                          <a:solidFill>
                            <a:srgbClr val="0000CC"/>
                          </a:solidFill>
                          <a:effectLst/>
                          <a:latin typeface="Arial" panose="020b0604020202020204" pitchFamily="34" charset="0"/>
                          <a:cs typeface="Arial" panose="020b0604020202020204" pitchFamily="34" charset="0"/>
                        </a:rPr>
                      </a:br>
                      <a:r>
                        <a:rPr lang="en-GB" sz="2200" b="0" i="1" kern="0">
                          <a:solidFill>
                            <a:srgbClr val="0000CC"/>
                          </a:solidFill>
                          <a:effectLst/>
                          <a:latin typeface="Arial" panose="020b0604020202020204" pitchFamily="34" charset="0"/>
                          <a:cs typeface="Arial" panose="020b0604020202020204" pitchFamily="34" charset="0"/>
                        </a:rPr>
                        <a:t>[4 marks]</a:t>
                      </a:r>
                      <a:endParaRPr lang="en-GB" sz="2200" b="0" i="1" kern="100">
                        <a:solidFill>
                          <a:srgbClr val="0000CC"/>
                        </a:solidFill>
                        <a:effectLst/>
                        <a:latin typeface="Arial" panose="020b0604020202020204" pitchFamily="34" charset="0"/>
                        <a:ea typeface="Calibri" panose="020f0502020204030204" pitchFamily="34" charset="0"/>
                        <a:cs typeface="Arial" panose="020b0604020202020204" pitchFamily="34" charset="0"/>
                      </a:endParaRPr>
                    </a:p>
                  </a:txBody>
                  <a:tcPr marL="63500" marR="63500" marT="63500" marB="63500">
                    <a:noFill/>
                  </a:tcPr>
                </a:tc>
                <a:extLst>
                  <a:ext uri="{0D108BD9-81ED-4DB2-BD59-A6C34878D82A}">
                    <a16:rowId xmlns:a16="http://schemas.microsoft.com/office/drawing/2014/main" val="943814676"/>
                  </a:ext>
                </a:extLst>
              </a:tr>
              <a:tr h="744266">
                <a:tc>
                  <a:txBody>
                    <a:bodyPr vert="horz" wrap="square"/>
                    <a:lstStyle/>
                    <a:p>
                      <a:r>
                        <a:rPr lang="en-GB" sz="2200" b="0" kern="0">
                          <a:solidFill>
                            <a:srgbClr val="0000CC"/>
                          </a:solidFill>
                          <a:effectLst/>
                          <a:latin typeface="Arial" panose="020b0604020202020204" pitchFamily="34" charset="0"/>
                          <a:cs typeface="Arial" panose="020b0604020202020204" pitchFamily="34" charset="0"/>
                        </a:rPr>
                        <a:t>5.</a:t>
                      </a:r>
                      <a:endParaRPr lang="en-GB" sz="2200" b="0" kern="100">
                        <a:solidFill>
                          <a:srgbClr val="0000CC"/>
                        </a:solidFill>
                        <a:effectLst/>
                        <a:latin typeface="Arial" panose="020b0604020202020204" pitchFamily="34" charset="0"/>
                        <a:ea typeface="Calibri" panose="020f0502020204030204" pitchFamily="34" charset="0"/>
                        <a:cs typeface="Arial" panose="020b0604020202020204" pitchFamily="34" charset="0"/>
                      </a:endParaRPr>
                    </a:p>
                  </a:txBody>
                  <a:tcPr marL="63500" marR="63500" marT="63500" marB="63500">
                    <a:noFill/>
                  </a:tcPr>
                </a:tc>
                <a:tc>
                  <a:txBody>
                    <a:bodyPr vert="horz" wrap="square"/>
                    <a:lstStyle/>
                    <a:p>
                      <a:pPr>
                        <a:spcBef>
                          <a:spcPts val="600"/>
                        </a:spcBef>
                        <a:spcAft>
                          <a:spcPts val="600"/>
                        </a:spcAft>
                      </a:pPr>
                      <a:r>
                        <a:rPr lang="en-GB" sz="2200" b="0" kern="1200">
                          <a:solidFill>
                            <a:srgbClr val="0041C4"/>
                          </a:solidFill>
                          <a:latin typeface="Arial" panose="020b0604020202020204" pitchFamily="34" charset="0"/>
                          <a:ea typeface="+mn-ea"/>
                          <a:cs typeface="Arial" panose="020b0604020202020204" pitchFamily="34" charset="0"/>
                        </a:rPr>
                        <a:t>Outline the importance of location for </a:t>
                      </a:r>
                      <a:r>
                        <a:rPr lang="en-GB" sz="2200" b="0" i="1" kern="1200">
                          <a:solidFill>
                            <a:srgbClr val="0041C4"/>
                          </a:solidFill>
                          <a:latin typeface="Arial" panose="020b0604020202020204" pitchFamily="34" charset="0"/>
                          <a:ea typeface="+mn-ea"/>
                          <a:cs typeface="Arial" panose="020b0604020202020204" pitchFamily="34" charset="0"/>
                        </a:rPr>
                        <a:t>BON</a:t>
                      </a:r>
                      <a:r>
                        <a:rPr lang="en-GB" sz="2200" b="0" kern="1200">
                          <a:solidFill>
                            <a:srgbClr val="0041C4"/>
                          </a:solidFill>
                          <a:latin typeface="Arial" panose="020b0604020202020204" pitchFamily="34" charset="0"/>
                          <a:ea typeface="+mn-ea"/>
                          <a:cs typeface="Arial" panose="020b0604020202020204" pitchFamily="34" charset="0"/>
                        </a:rPr>
                        <a:t> (line 1).</a:t>
                      </a:r>
                    </a:p>
                  </a:txBody>
                  <a:tcPr marL="63500" marR="63500" marT="63500" marB="63500">
                    <a:noFill/>
                  </a:tcPr>
                </a:tc>
                <a:tc>
                  <a:txBody>
                    <a:bodyPr vert="horz" wrap="square"/>
                    <a:lstStyle/>
                    <a:p>
                      <a:pPr>
                        <a:spcBef>
                          <a:spcPts val="600"/>
                        </a:spcBef>
                        <a:spcAft>
                          <a:spcPts val="600"/>
                        </a:spcAft>
                      </a:pPr>
                      <a:r>
                        <a:rPr lang="en-GB" sz="2200" b="0" i="1" kern="1200">
                          <a:solidFill>
                            <a:srgbClr val="0041C4"/>
                          </a:solidFill>
                          <a:latin typeface="Arial" panose="020b0604020202020204" pitchFamily="34" charset="0"/>
                          <a:ea typeface="+mn-ea"/>
                          <a:cs typeface="Arial" panose="020b0604020202020204" pitchFamily="34" charset="0"/>
                        </a:rPr>
                        <a:t>[2 marks]</a:t>
                      </a:r>
                    </a:p>
                  </a:txBody>
                  <a:tcPr marL="63500" marR="63500" marT="63500" marB="63500">
                    <a:noFill/>
                  </a:tcPr>
                </a:tc>
                <a:extLst>
                  <a:ext uri="{0D108BD9-81ED-4DB2-BD59-A6C34878D82A}">
                    <a16:rowId xmlns:a16="http://schemas.microsoft.com/office/drawing/2014/main" val="2825887526"/>
                  </a:ext>
                </a:extLst>
              </a:tr>
              <a:tr h="1023366">
                <a:tc>
                  <a:txBody>
                    <a:bodyPr vert="horz" wrap="square"/>
                    <a:lstStyle/>
                    <a:p>
                      <a:r>
                        <a:rPr lang="en-GB" sz="2200" b="0" kern="0">
                          <a:solidFill>
                            <a:srgbClr val="0000CC"/>
                          </a:solidFill>
                          <a:effectLst/>
                          <a:latin typeface="Arial" panose="020b0604020202020204" pitchFamily="34" charset="0"/>
                          <a:cs typeface="Arial" panose="020b0604020202020204" pitchFamily="34" charset="0"/>
                        </a:rPr>
                        <a:t>6.</a:t>
                      </a:r>
                      <a:endParaRPr lang="en-GB" sz="2200" b="0" kern="100">
                        <a:solidFill>
                          <a:srgbClr val="0000CC"/>
                        </a:solidFill>
                        <a:effectLst/>
                        <a:latin typeface="Arial" panose="020b0604020202020204" pitchFamily="34" charset="0"/>
                        <a:ea typeface="Calibri" panose="020f0502020204030204" pitchFamily="34" charset="0"/>
                        <a:cs typeface="Arial" panose="020b0604020202020204" pitchFamily="34" charset="0"/>
                      </a:endParaRPr>
                    </a:p>
                  </a:txBody>
                  <a:tcPr marL="63500" marR="63500" marT="63500" marB="63500">
                    <a:noFill/>
                  </a:tcPr>
                </a:tc>
                <a:tc>
                  <a:txBody>
                    <a:bodyPr vert="horz" wrap="square"/>
                    <a:lstStyle/>
                    <a:p>
                      <a:pPr>
                        <a:spcBef>
                          <a:spcPts val="600"/>
                        </a:spcBef>
                        <a:spcAft>
                          <a:spcPts val="600"/>
                        </a:spcAft>
                      </a:pPr>
                      <a:r>
                        <a:rPr lang="en-GB" sz="2200" b="0" kern="1200">
                          <a:solidFill>
                            <a:srgbClr val="0041C4"/>
                          </a:solidFill>
                          <a:latin typeface="Arial" panose="020b0604020202020204" pitchFamily="34" charset="0"/>
                          <a:ea typeface="+mn-ea"/>
                          <a:cs typeface="Arial" panose="020b0604020202020204" pitchFamily="34" charset="0"/>
                        </a:rPr>
                        <a:t>Explain </a:t>
                      </a:r>
                      <a:r>
                        <a:rPr lang="en-GB" sz="2200" b="1" kern="1200">
                          <a:solidFill>
                            <a:srgbClr val="0041C4"/>
                          </a:solidFill>
                          <a:latin typeface="Arial" panose="020b0604020202020204" pitchFamily="34" charset="0"/>
                          <a:ea typeface="+mn-ea"/>
                          <a:cs typeface="Arial" panose="020b0604020202020204" pitchFamily="34" charset="0"/>
                        </a:rPr>
                        <a:t>one</a:t>
                      </a:r>
                      <a:r>
                        <a:rPr lang="en-GB" sz="2200" b="0" kern="1200">
                          <a:solidFill>
                            <a:srgbClr val="0041C4"/>
                          </a:solidFill>
                          <a:latin typeface="Arial" panose="020b0604020202020204" pitchFamily="34" charset="0"/>
                          <a:ea typeface="+mn-ea"/>
                          <a:cs typeface="Arial" panose="020b0604020202020204" pitchFamily="34" charset="0"/>
                        </a:rPr>
                        <a:t> advantage and </a:t>
                      </a:r>
                      <a:r>
                        <a:rPr lang="en-GB" sz="2200" b="1" kern="1200">
                          <a:solidFill>
                            <a:srgbClr val="0041C4"/>
                          </a:solidFill>
                          <a:latin typeface="Arial" panose="020b0604020202020204" pitchFamily="34" charset="0"/>
                          <a:ea typeface="+mn-ea"/>
                          <a:cs typeface="Arial" panose="020b0604020202020204" pitchFamily="34" charset="0"/>
                        </a:rPr>
                        <a:t>one</a:t>
                      </a:r>
                      <a:r>
                        <a:rPr lang="en-GB" sz="2200" b="0" kern="1200">
                          <a:solidFill>
                            <a:srgbClr val="0041C4"/>
                          </a:solidFill>
                          <a:latin typeface="Arial" panose="020b0604020202020204" pitchFamily="34" charset="0"/>
                          <a:ea typeface="+mn-ea"/>
                          <a:cs typeface="Arial" panose="020b0604020202020204" pitchFamily="34" charset="0"/>
                        </a:rPr>
                        <a:t> disadvantage for </a:t>
                      </a:r>
                      <a:r>
                        <a:rPr lang="en-GB" sz="2200" b="0" i="1" kern="1200">
                          <a:solidFill>
                            <a:srgbClr val="0041C4"/>
                          </a:solidFill>
                          <a:latin typeface="Arial" panose="020b0604020202020204" pitchFamily="34" charset="0"/>
                          <a:ea typeface="+mn-ea"/>
                          <a:cs typeface="Arial" panose="020b0604020202020204" pitchFamily="34" charset="0"/>
                        </a:rPr>
                        <a:t>BON</a:t>
                      </a:r>
                      <a:r>
                        <a:rPr lang="en-GB" sz="2200" b="0" kern="1200">
                          <a:solidFill>
                            <a:srgbClr val="0041C4"/>
                          </a:solidFill>
                          <a:latin typeface="Arial" panose="020b0604020202020204" pitchFamily="34" charset="0"/>
                          <a:ea typeface="+mn-ea"/>
                          <a:cs typeface="Arial" panose="020b0604020202020204" pitchFamily="34" charset="0"/>
                        </a:rPr>
                        <a:t> of relying on temporary workers and freelancers (lines 6 – 7).</a:t>
                      </a:r>
                    </a:p>
                  </a:txBody>
                  <a:tcPr marL="63500" marR="63500" marT="63500" marB="63500">
                    <a:noFill/>
                  </a:tcPr>
                </a:tc>
                <a:tc>
                  <a:txBody>
                    <a:bodyPr vert="horz" wrap="square"/>
                    <a:lstStyle/>
                    <a:p>
                      <a:pPr>
                        <a:spcBef>
                          <a:spcPts val="600"/>
                        </a:spcBef>
                        <a:spcAft>
                          <a:spcPts val="600"/>
                        </a:spcAft>
                      </a:pPr>
                      <a:br>
                        <a:rPr lang="en-GB" sz="2200" b="0" i="1" kern="1200">
                          <a:solidFill>
                            <a:srgbClr val="0041C4"/>
                          </a:solidFill>
                          <a:latin typeface="Arial" panose="020b0604020202020204" pitchFamily="34" charset="0"/>
                          <a:ea typeface="+mn-ea"/>
                          <a:cs typeface="Arial" panose="020b0604020202020204" pitchFamily="34" charset="0"/>
                        </a:rPr>
                      </a:br>
                      <a:r>
                        <a:rPr lang="en-GB" sz="2200" b="0" i="1" kern="1200">
                          <a:solidFill>
                            <a:srgbClr val="0041C4"/>
                          </a:solidFill>
                          <a:latin typeface="Arial" panose="020b0604020202020204" pitchFamily="34" charset="0"/>
                          <a:ea typeface="+mn-ea"/>
                          <a:cs typeface="Arial" panose="020b0604020202020204" pitchFamily="34" charset="0"/>
                        </a:rPr>
                        <a:t>[6 marks]</a:t>
                      </a:r>
                    </a:p>
                  </a:txBody>
                  <a:tcPr marL="63500" marR="63500" marT="63500" marB="63500">
                    <a:noFill/>
                  </a:tcPr>
                </a:tc>
                <a:extLst>
                  <a:ext uri="{0D108BD9-81ED-4DB2-BD59-A6C34878D82A}">
                    <a16:rowId xmlns:a16="http://schemas.microsoft.com/office/drawing/2014/main" val="2981440049"/>
                  </a:ext>
                </a:extLst>
              </a:tr>
            </a:tbl>
          </a:graphicData>
        </a:graphic>
      </p:graphicFrame>
    </p:spTree>
    <p:extLst>
      <p:ext uri="{BB962C8B-B14F-4D97-AF65-F5344CB8AC3E}">
        <p14:creationId xmlns:p14="http://schemas.microsoft.com/office/powerpoint/2010/main" val="2180121350"/>
      </p:ext>
    </p:extLst>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a:xfrm>
            <a:off x="838200" y="179931"/>
            <a:ext cx="10515600" cy="1104860"/>
          </a:xfrm>
        </p:spPr>
        <p:txBody>
          <a:bodyPr>
            <a:normAutofit/>
          </a:bodyPr>
          <a:lstStyle/>
          <a:p>
            <a:r>
              <a:rPr lang="en-US" sz="3200" b="1">
                <a:solidFill>
                  <a:srgbClr val="0041C4"/>
                </a:solidFill>
                <a:latin typeface="Arial" panose="020b0604020202020204" pitchFamily="34" charset="0"/>
                <a:cs typeface="Arial" panose="020b0604020202020204" pitchFamily="34" charset="0"/>
              </a:rPr>
              <a:t>Tackling the exam questions …</a:t>
            </a:r>
          </a:p>
        </p:txBody>
      </p:sp>
      <p:sp>
        <p:nvSpPr>
          <p:cNvPr id="3" name="Content Placeholder 2"/>
          <p:cNvSpPr>
            <a:spLocks noGrp="1"/>
          </p:cNvSpPr>
          <p:nvPr>
            <p:ph idx="1"/>
          </p:nvPr>
        </p:nvSpPr>
        <p:spPr>
          <a:xfrm>
            <a:off x="838201" y="1506682"/>
            <a:ext cx="10515600" cy="4847819"/>
          </a:xfrm>
        </p:spPr>
        <p:txBody>
          <a:bodyPr>
            <a:normAutofit/>
          </a:bodyPr>
          <a:lstStyle/>
          <a:p>
            <a:pPr marL="0" lvl="1" indent="0">
              <a:lnSpc>
                <a:spcPct val="100000"/>
              </a:lnSpc>
              <a:spcBef>
                <a:spcPts val="1200"/>
              </a:spcBef>
              <a:spcAft>
                <a:spcPts val="1200"/>
              </a:spcAft>
              <a:buNone/>
              <a:tabLst>
                <a:tab pos="9683750"/>
              </a:tabLst>
            </a:pPr>
            <a:r>
              <a:rPr lang="en-US" sz="2600">
                <a:solidFill>
                  <a:srgbClr val="0041C4"/>
                </a:solidFill>
                <a:latin typeface="Arial" panose="020b0604020202020204" pitchFamily="34" charset="0"/>
                <a:cs typeface="Arial" panose="020b0604020202020204" pitchFamily="34" charset="0"/>
              </a:rPr>
              <a:t>For the 2-mark questions in Section A, students may be asked to:</a:t>
            </a:r>
          </a:p>
          <a:p>
            <a:pPr marL="457200" lvl="1" indent="-457200">
              <a:lnSpc>
                <a:spcPct val="100000"/>
              </a:lnSpc>
              <a:spcBef>
                <a:spcPts val="1200"/>
              </a:spcBef>
              <a:spcAft>
                <a:spcPts val="1200"/>
              </a:spcAft>
              <a:tabLst>
                <a:tab pos="9683750"/>
              </a:tabLst>
            </a:pPr>
            <a:r>
              <a:rPr lang="en-GB" sz="2600">
                <a:solidFill>
                  <a:srgbClr val="0041C4"/>
                </a:solidFill>
                <a:latin typeface="Arial" panose="020b0604020202020204" pitchFamily="34" charset="0"/>
                <a:cs typeface="Arial" panose="020b0604020202020204" pitchFamily="34" charset="0"/>
              </a:rPr>
              <a:t>Define ...</a:t>
            </a:r>
          </a:p>
          <a:p>
            <a:pPr marL="457200" lvl="1" indent="-457200">
              <a:lnSpc>
                <a:spcPct val="100000"/>
              </a:lnSpc>
              <a:spcBef>
                <a:spcPts val="1200"/>
              </a:spcBef>
              <a:spcAft>
                <a:spcPts val="1200"/>
              </a:spcAft>
              <a:tabLst>
                <a:tab pos="9683750"/>
              </a:tabLst>
            </a:pPr>
            <a:r>
              <a:rPr lang="en-GB" sz="2600">
                <a:solidFill>
                  <a:srgbClr val="0041C4"/>
                </a:solidFill>
                <a:latin typeface="Arial" panose="020b0604020202020204" pitchFamily="34" charset="0"/>
                <a:cs typeface="Arial" panose="020b0604020202020204" pitchFamily="34" charset="0"/>
              </a:rPr>
              <a:t>State two ...</a:t>
            </a:r>
          </a:p>
          <a:p>
            <a:pPr marL="457200" lvl="1" indent="-457200">
              <a:lnSpc>
                <a:spcPct val="100000"/>
              </a:lnSpc>
              <a:spcBef>
                <a:spcPts val="1200"/>
              </a:spcBef>
              <a:spcAft>
                <a:spcPts val="1200"/>
              </a:spcAft>
              <a:tabLst>
                <a:tab pos="9683750"/>
              </a:tabLst>
            </a:pPr>
            <a:r>
              <a:rPr lang="en-GB" sz="2600">
                <a:solidFill>
                  <a:srgbClr val="0041C4"/>
                </a:solidFill>
                <a:latin typeface="Arial" panose="020b0604020202020204" pitchFamily="34" charset="0"/>
                <a:cs typeface="Arial" panose="020b0604020202020204" pitchFamily="34" charset="0"/>
              </a:rPr>
              <a:t>Describe one ...</a:t>
            </a:r>
          </a:p>
          <a:p>
            <a:pPr marL="457200" lvl="1" indent="-457200">
              <a:lnSpc>
                <a:spcPct val="100000"/>
              </a:lnSpc>
              <a:spcBef>
                <a:spcPts val="1200"/>
              </a:spcBef>
              <a:spcAft>
                <a:spcPts val="1200"/>
              </a:spcAft>
              <a:tabLst>
                <a:tab pos="9683750"/>
              </a:tabLst>
            </a:pPr>
            <a:r>
              <a:rPr lang="en-GB" sz="2600">
                <a:solidFill>
                  <a:srgbClr val="0041C4"/>
                </a:solidFill>
                <a:latin typeface="Arial" panose="020b0604020202020204" pitchFamily="34" charset="0"/>
                <a:cs typeface="Arial" panose="020b0604020202020204" pitchFamily="34" charset="0"/>
              </a:rPr>
              <a:t>Outline one ...</a:t>
            </a:r>
            <a:endParaRPr lang="en-US" sz="2600">
              <a:solidFill>
                <a:srgbClr val="0041C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412262"/>
      </p:ext>
    </p:extLst>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a:xfrm>
            <a:off x="838200" y="179931"/>
            <a:ext cx="10515600" cy="1104860"/>
          </a:xfrm>
        </p:spPr>
        <p:txBody>
          <a:bodyPr>
            <a:normAutofit/>
          </a:bodyPr>
          <a:lstStyle/>
          <a:p>
            <a:r>
              <a:rPr lang="en-US" sz="3200" b="1">
                <a:solidFill>
                  <a:srgbClr val="0041C4"/>
                </a:solidFill>
                <a:latin typeface="Arial" panose="020b0604020202020204" pitchFamily="34" charset="0"/>
                <a:cs typeface="Arial" panose="020b0604020202020204" pitchFamily="34" charset="0"/>
              </a:rPr>
              <a:t>Tackling the exam questions …</a:t>
            </a:r>
          </a:p>
        </p:txBody>
      </p:sp>
      <p:sp>
        <p:nvSpPr>
          <p:cNvPr id="3" name="Content Placeholder 2"/>
          <p:cNvSpPr>
            <a:spLocks noGrp="1"/>
          </p:cNvSpPr>
          <p:nvPr>
            <p:ph idx="1"/>
          </p:nvPr>
        </p:nvSpPr>
        <p:spPr>
          <a:xfrm>
            <a:off x="838200" y="1506682"/>
            <a:ext cx="10562111" cy="4847819"/>
          </a:xfrm>
        </p:spPr>
        <p:txBody>
          <a:bodyPr>
            <a:normAutofit/>
          </a:bodyPr>
          <a:lstStyle/>
          <a:p>
            <a:pPr marL="0" lvl="1" indent="0">
              <a:lnSpc>
                <a:spcPct val="100000"/>
              </a:lnSpc>
              <a:spcBef>
                <a:spcPts val="1200"/>
              </a:spcBef>
              <a:spcAft>
                <a:spcPts val="1200"/>
              </a:spcAft>
              <a:buNone/>
              <a:tabLst>
                <a:tab pos="9683750"/>
              </a:tabLst>
            </a:pPr>
            <a:r>
              <a:rPr lang="en-US" sz="2600">
                <a:solidFill>
                  <a:srgbClr val="0041C4"/>
                </a:solidFill>
                <a:latin typeface="Arial" panose="020b0604020202020204" pitchFamily="34" charset="0"/>
                <a:cs typeface="Arial" panose="020b0604020202020204" pitchFamily="34" charset="0"/>
              </a:rPr>
              <a:t>Examples of 2-mark questions in Section A:</a:t>
            </a:r>
          </a:p>
          <a:p>
            <a:pPr marL="457200" lvl="1" indent="-457200">
              <a:lnSpc>
                <a:spcPct val="100000"/>
              </a:lnSpc>
              <a:spcBef>
                <a:spcPts val="1200"/>
              </a:spcBef>
              <a:spcAft>
                <a:spcPts val="1200"/>
              </a:spcAft>
              <a:tabLst>
                <a:tab pos="9683750"/>
              </a:tabLst>
            </a:pPr>
            <a:r>
              <a:rPr lang="en-GB" sz="2600">
                <a:solidFill>
                  <a:srgbClr val="0041C4"/>
                </a:solidFill>
                <a:latin typeface="Arial" panose="020b0604020202020204" pitchFamily="34" charset="0"/>
                <a:cs typeface="Arial" panose="020b0604020202020204" pitchFamily="34" charset="0"/>
              </a:rPr>
              <a:t>Define the term </a:t>
            </a:r>
            <a:r>
              <a:rPr lang="en-GB" sz="2600" i="1">
                <a:solidFill>
                  <a:srgbClr val="0041C4"/>
                </a:solidFill>
                <a:latin typeface="Arial" panose="020b0604020202020204" pitchFamily="34" charset="0"/>
                <a:cs typeface="Arial" panose="020b0604020202020204" pitchFamily="34" charset="0"/>
              </a:rPr>
              <a:t>private limited company </a:t>
            </a:r>
            <a:r>
              <a:rPr lang="en-GB" sz="2600">
                <a:solidFill>
                  <a:srgbClr val="0041C4"/>
                </a:solidFill>
                <a:latin typeface="Arial" panose="020b0604020202020204" pitchFamily="34" charset="0"/>
                <a:cs typeface="Arial" panose="020b0604020202020204" pitchFamily="34" charset="0"/>
              </a:rPr>
              <a:t>(line 5)</a:t>
            </a:r>
            <a:r>
              <a:rPr lang="en-GB" sz="2600" i="1">
                <a:solidFill>
                  <a:srgbClr val="0041C4"/>
                </a:solidFill>
                <a:latin typeface="Arial" panose="020b0604020202020204" pitchFamily="34" charset="0"/>
                <a:cs typeface="Arial" panose="020b0604020202020204" pitchFamily="34" charset="0"/>
              </a:rPr>
              <a:t>.  [2 marks]</a:t>
            </a:r>
            <a:endParaRPr lang="en-GB" sz="2600">
              <a:solidFill>
                <a:srgbClr val="0041C4"/>
              </a:solidFill>
              <a:latin typeface="Arial" panose="020b0604020202020204" pitchFamily="34" charset="0"/>
              <a:cs typeface="Arial" panose="020b0604020202020204" pitchFamily="34" charset="0"/>
            </a:endParaRPr>
          </a:p>
          <a:p>
            <a:pPr marL="457200" lvl="1" indent="-457200">
              <a:lnSpc>
                <a:spcPct val="100000"/>
              </a:lnSpc>
              <a:spcBef>
                <a:spcPts val="1200"/>
              </a:spcBef>
              <a:spcAft>
                <a:spcPts val="1200"/>
              </a:spcAft>
              <a:tabLst>
                <a:tab pos="9683750"/>
              </a:tabLst>
            </a:pPr>
            <a:r>
              <a:rPr lang="en-GB" sz="2600">
                <a:solidFill>
                  <a:srgbClr val="0041C4"/>
                </a:solidFill>
                <a:latin typeface="Arial" panose="020b0604020202020204" pitchFamily="34" charset="0"/>
                <a:cs typeface="Arial" panose="020b0604020202020204" pitchFamily="34" charset="0"/>
              </a:rPr>
              <a:t>State </a:t>
            </a:r>
            <a:r>
              <a:rPr lang="en-GB" sz="2600" b="1">
                <a:solidFill>
                  <a:srgbClr val="0041C4"/>
                </a:solidFill>
                <a:latin typeface="Arial" panose="020b0604020202020204" pitchFamily="34" charset="0"/>
                <a:cs typeface="Arial" panose="020b0604020202020204" pitchFamily="34" charset="0"/>
              </a:rPr>
              <a:t>two</a:t>
            </a:r>
            <a:r>
              <a:rPr lang="en-GB" sz="2600">
                <a:solidFill>
                  <a:srgbClr val="0041C4"/>
                </a:solidFill>
                <a:latin typeface="Arial" panose="020b0604020202020204" pitchFamily="34" charset="0"/>
                <a:cs typeface="Arial" panose="020b0604020202020204" pitchFamily="34" charset="0"/>
              </a:rPr>
              <a:t> features of a publicly held company (line 5).  </a:t>
            </a:r>
            <a:r>
              <a:rPr lang="en-GB" sz="2600" i="1">
                <a:solidFill>
                  <a:srgbClr val="0041C4"/>
                </a:solidFill>
                <a:latin typeface="Arial" panose="020b0604020202020204" pitchFamily="34" charset="0"/>
                <a:cs typeface="Arial" panose="020b0604020202020204" pitchFamily="34" charset="0"/>
              </a:rPr>
              <a:t>[2 marks]</a:t>
            </a:r>
            <a:endParaRPr lang="en-GB" sz="2600">
              <a:solidFill>
                <a:srgbClr val="0041C4"/>
              </a:solidFill>
              <a:latin typeface="Arial" panose="020b0604020202020204" pitchFamily="34" charset="0"/>
              <a:cs typeface="Arial" panose="020b0604020202020204" pitchFamily="34" charset="0"/>
            </a:endParaRPr>
          </a:p>
          <a:p>
            <a:pPr marL="457200" lvl="1" indent="-457200">
              <a:lnSpc>
                <a:spcPct val="100000"/>
              </a:lnSpc>
              <a:spcBef>
                <a:spcPts val="1200"/>
              </a:spcBef>
              <a:spcAft>
                <a:spcPts val="1200"/>
              </a:spcAft>
              <a:tabLst>
                <a:tab pos="9683750"/>
              </a:tabLst>
            </a:pPr>
            <a:r>
              <a:rPr lang="en-GB" sz="2600">
                <a:solidFill>
                  <a:srgbClr val="0041C4"/>
                </a:solidFill>
                <a:latin typeface="Arial" panose="020b0604020202020204" pitchFamily="34" charset="0"/>
                <a:cs typeface="Arial" panose="020b0604020202020204" pitchFamily="34" charset="0"/>
              </a:rPr>
              <a:t>Describe </a:t>
            </a:r>
            <a:r>
              <a:rPr lang="en-GB" sz="2600" b="1">
                <a:solidFill>
                  <a:srgbClr val="0041C4"/>
                </a:solidFill>
                <a:latin typeface="Arial" panose="020b0604020202020204" pitchFamily="34" charset="0"/>
                <a:cs typeface="Arial" panose="020b0604020202020204" pitchFamily="34" charset="0"/>
              </a:rPr>
              <a:t>one</a:t>
            </a:r>
            <a:r>
              <a:rPr lang="en-GB" sz="2600">
                <a:solidFill>
                  <a:srgbClr val="0041C4"/>
                </a:solidFill>
                <a:latin typeface="Arial" panose="020b0604020202020204" pitchFamily="34" charset="0"/>
                <a:cs typeface="Arial" panose="020b0604020202020204" pitchFamily="34" charset="0"/>
              </a:rPr>
              <a:t> suitable source of finance for </a:t>
            </a:r>
            <a:r>
              <a:rPr lang="en-GB" sz="2600" i="1">
                <a:solidFill>
                  <a:srgbClr val="0041C4"/>
                </a:solidFill>
                <a:latin typeface="Arial" panose="020b0604020202020204" pitchFamily="34" charset="0"/>
                <a:cs typeface="Arial" panose="020b0604020202020204" pitchFamily="34" charset="0"/>
              </a:rPr>
              <a:t>BON</a:t>
            </a:r>
            <a:r>
              <a:rPr lang="en-GB" sz="2600">
                <a:solidFill>
                  <a:srgbClr val="0041C4"/>
                </a:solidFill>
                <a:latin typeface="Arial" panose="020b0604020202020204" pitchFamily="34" charset="0"/>
                <a:cs typeface="Arial" panose="020b0604020202020204" pitchFamily="34" charset="0"/>
              </a:rPr>
              <a:t> to fund its music festivals.  </a:t>
            </a:r>
            <a:r>
              <a:rPr lang="en-GB" sz="2600" i="1">
                <a:solidFill>
                  <a:srgbClr val="0041C4"/>
                </a:solidFill>
                <a:latin typeface="Arial" panose="020b0604020202020204" pitchFamily="34" charset="0"/>
                <a:cs typeface="Arial" panose="020b0604020202020204" pitchFamily="34" charset="0"/>
              </a:rPr>
              <a:t>[2 marks]</a:t>
            </a:r>
          </a:p>
          <a:p>
            <a:pPr marL="457200" lvl="1" indent="-457200">
              <a:lnSpc>
                <a:spcPct val="100000"/>
              </a:lnSpc>
              <a:spcBef>
                <a:spcPts val="1200"/>
              </a:spcBef>
              <a:spcAft>
                <a:spcPts val="1200"/>
              </a:spcAft>
              <a:tabLst>
                <a:tab pos="9683750"/>
              </a:tabLst>
            </a:pPr>
            <a:r>
              <a:rPr lang="en-GB" sz="2600">
                <a:solidFill>
                  <a:srgbClr val="0041C4"/>
                </a:solidFill>
                <a:latin typeface="Arial" panose="020b0604020202020204" pitchFamily="34" charset="0"/>
                <a:cs typeface="Arial" panose="020b0604020202020204" pitchFamily="34" charset="0"/>
              </a:rPr>
              <a:t>Outline </a:t>
            </a:r>
            <a:r>
              <a:rPr lang="en-GB" sz="2600" b="1">
                <a:solidFill>
                  <a:srgbClr val="0041C4"/>
                </a:solidFill>
                <a:latin typeface="Arial" panose="020b0604020202020204" pitchFamily="34" charset="0"/>
                <a:cs typeface="Arial" panose="020b0604020202020204" pitchFamily="34" charset="0"/>
              </a:rPr>
              <a:t>one</a:t>
            </a:r>
            <a:r>
              <a:rPr lang="en-GB" sz="2600">
                <a:solidFill>
                  <a:srgbClr val="0041C4"/>
                </a:solidFill>
                <a:latin typeface="Arial" panose="020b0604020202020204" pitchFamily="34" charset="0"/>
                <a:cs typeface="Arial" panose="020b0604020202020204" pitchFamily="34" charset="0"/>
              </a:rPr>
              <a:t> reason why </a:t>
            </a:r>
            <a:r>
              <a:rPr lang="en-GB" sz="2600" i="1">
                <a:solidFill>
                  <a:srgbClr val="0041C4"/>
                </a:solidFill>
                <a:latin typeface="Arial" panose="020b0604020202020204" pitchFamily="34" charset="0"/>
                <a:cs typeface="Arial" panose="020b0604020202020204" pitchFamily="34" charset="0"/>
              </a:rPr>
              <a:t>BON </a:t>
            </a:r>
            <a:r>
              <a:rPr lang="en-GB" sz="2600">
                <a:solidFill>
                  <a:srgbClr val="0041C4"/>
                </a:solidFill>
                <a:latin typeface="Arial" panose="020b0604020202020204" pitchFamily="34" charset="0"/>
                <a:cs typeface="Arial" panose="020b0604020202020204" pitchFamily="34" charset="0"/>
              </a:rPr>
              <a:t>might want to expand its operations (line 6).  </a:t>
            </a:r>
            <a:r>
              <a:rPr lang="en-GB" sz="2600" i="1">
                <a:solidFill>
                  <a:srgbClr val="0041C4"/>
                </a:solidFill>
                <a:latin typeface="Arial" panose="020b0604020202020204" pitchFamily="34" charset="0"/>
                <a:cs typeface="Arial" panose="020b0604020202020204" pitchFamily="34" charset="0"/>
              </a:rPr>
              <a:t>[2 marks]</a:t>
            </a:r>
            <a:endParaRPr lang="en-US" sz="2600" i="1">
              <a:solidFill>
                <a:srgbClr val="0041C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92899775"/>
      </p:ext>
    </p:extLst>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a:xfrm>
            <a:off x="838200" y="179931"/>
            <a:ext cx="10515600" cy="1104860"/>
          </a:xfrm>
        </p:spPr>
        <p:txBody>
          <a:bodyPr>
            <a:normAutofit/>
          </a:bodyPr>
          <a:lstStyle/>
          <a:p>
            <a:r>
              <a:rPr lang="en-US" sz="3200" b="1">
                <a:solidFill>
                  <a:srgbClr val="0041C4"/>
                </a:solidFill>
                <a:latin typeface="Arial" panose="020b0604020202020204" pitchFamily="34" charset="0"/>
                <a:cs typeface="Arial" panose="020b0604020202020204" pitchFamily="34" charset="0"/>
              </a:rPr>
              <a:t>Tackling the exam questions …</a:t>
            </a:r>
          </a:p>
        </p:txBody>
      </p:sp>
      <p:sp>
        <p:nvSpPr>
          <p:cNvPr id="3" name="Content Placeholder 2"/>
          <p:cNvSpPr>
            <a:spLocks noGrp="1"/>
          </p:cNvSpPr>
          <p:nvPr>
            <p:ph idx="1"/>
          </p:nvPr>
        </p:nvSpPr>
        <p:spPr>
          <a:xfrm>
            <a:off x="838201" y="1506682"/>
            <a:ext cx="10515600" cy="4847819"/>
          </a:xfrm>
        </p:spPr>
        <p:txBody>
          <a:bodyPr>
            <a:normAutofit/>
          </a:bodyPr>
          <a:lstStyle/>
          <a:p>
            <a:pPr marL="0" lvl="1" indent="0">
              <a:lnSpc>
                <a:spcPct val="100000"/>
              </a:lnSpc>
              <a:spcBef>
                <a:spcPts val="1200"/>
              </a:spcBef>
              <a:spcAft>
                <a:spcPts val="1200"/>
              </a:spcAft>
              <a:buNone/>
              <a:tabLst>
                <a:tab pos="9683750"/>
              </a:tabLst>
            </a:pPr>
            <a:r>
              <a:rPr lang="en-US" sz="2600">
                <a:solidFill>
                  <a:srgbClr val="0041C4"/>
                </a:solidFill>
                <a:latin typeface="Arial" panose="020b0604020202020204" pitchFamily="34" charset="0"/>
                <a:cs typeface="Arial" panose="020b0604020202020204" pitchFamily="34" charset="0"/>
              </a:rPr>
              <a:t>For the 4-mark and 6-mark questions in Section A, students may be asked to:</a:t>
            </a:r>
          </a:p>
          <a:p>
            <a:pPr marL="457200" lvl="1" indent="-457200">
              <a:lnSpc>
                <a:spcPct val="100000"/>
              </a:lnSpc>
              <a:spcBef>
                <a:spcPts val="1200"/>
              </a:spcBef>
              <a:spcAft>
                <a:spcPts val="1200"/>
              </a:spcAft>
              <a:tabLst>
                <a:tab pos="9683750"/>
              </a:tabLst>
            </a:pPr>
            <a:r>
              <a:rPr lang="en-GB" sz="2600">
                <a:solidFill>
                  <a:srgbClr val="0041C4"/>
                </a:solidFill>
                <a:latin typeface="Arial" panose="020b0604020202020204" pitchFamily="34" charset="0"/>
                <a:cs typeface="Arial" panose="020b0604020202020204" pitchFamily="34" charset="0"/>
              </a:rPr>
              <a:t>Explain ...</a:t>
            </a:r>
          </a:p>
          <a:p>
            <a:pPr marL="457200" lvl="1" indent="-457200">
              <a:lnSpc>
                <a:spcPct val="100000"/>
              </a:lnSpc>
              <a:spcBef>
                <a:spcPts val="1200"/>
              </a:spcBef>
              <a:spcAft>
                <a:spcPts val="1200"/>
              </a:spcAft>
              <a:tabLst>
                <a:tab pos="9683750"/>
              </a:tabLst>
            </a:pPr>
            <a:r>
              <a:rPr lang="en-GB" sz="2600">
                <a:solidFill>
                  <a:srgbClr val="0041C4"/>
                </a:solidFill>
                <a:latin typeface="Arial" panose="020b0604020202020204" pitchFamily="34" charset="0"/>
                <a:cs typeface="Arial" panose="020b0604020202020204" pitchFamily="34" charset="0"/>
              </a:rPr>
              <a:t>Distinguish between ...</a:t>
            </a:r>
          </a:p>
          <a:p>
            <a:pPr marL="457200" lvl="1" indent="-457200">
              <a:lnSpc>
                <a:spcPct val="100000"/>
              </a:lnSpc>
              <a:spcBef>
                <a:spcPts val="1200"/>
              </a:spcBef>
              <a:spcAft>
                <a:spcPts val="1200"/>
              </a:spcAft>
              <a:tabLst>
                <a:tab pos="9683750"/>
              </a:tabLst>
            </a:pPr>
            <a:r>
              <a:rPr lang="en-GB" sz="2600">
                <a:solidFill>
                  <a:srgbClr val="0041C4"/>
                </a:solidFill>
                <a:latin typeface="Arial" panose="020b0604020202020204" pitchFamily="34" charset="0"/>
                <a:cs typeface="Arial" panose="020b0604020202020204" pitchFamily="34" charset="0"/>
              </a:rPr>
              <a:t>Suggest ...</a:t>
            </a:r>
          </a:p>
          <a:p>
            <a:pPr marL="457200" lvl="1" indent="-457200">
              <a:lnSpc>
                <a:spcPct val="100000"/>
              </a:lnSpc>
              <a:spcBef>
                <a:spcPts val="1200"/>
              </a:spcBef>
              <a:spcAft>
                <a:spcPts val="1200"/>
              </a:spcAft>
              <a:tabLst>
                <a:tab pos="9683750"/>
              </a:tabLst>
            </a:pPr>
            <a:r>
              <a:rPr lang="en-GB" sz="2600">
                <a:solidFill>
                  <a:srgbClr val="0041C4"/>
                </a:solidFill>
                <a:latin typeface="Arial" panose="020b0604020202020204" pitchFamily="34" charset="0"/>
                <a:cs typeface="Arial" panose="020b0604020202020204" pitchFamily="34" charset="0"/>
              </a:rPr>
              <a:t>Comment on...</a:t>
            </a:r>
          </a:p>
          <a:p>
            <a:pPr marL="457200" lvl="1" indent="-457200">
              <a:lnSpc>
                <a:spcPct val="100000"/>
              </a:lnSpc>
              <a:spcBef>
                <a:spcPts val="1200"/>
              </a:spcBef>
              <a:spcAft>
                <a:spcPts val="1200"/>
              </a:spcAft>
              <a:tabLst>
                <a:tab pos="9683750"/>
              </a:tabLst>
            </a:pPr>
            <a:r>
              <a:rPr lang="en-GB" sz="2600" err="1">
                <a:solidFill>
                  <a:srgbClr val="0041C4"/>
                </a:solidFill>
                <a:latin typeface="Arial" panose="020b0604020202020204" pitchFamily="34" charset="0"/>
                <a:cs typeface="Arial" panose="020b0604020202020204" pitchFamily="34" charset="0"/>
              </a:rPr>
              <a:t>Analyze …</a:t>
            </a:r>
            <a:endParaRPr lang="en-US" sz="2600">
              <a:solidFill>
                <a:srgbClr val="0041C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94356591"/>
      </p:ext>
    </p:extLst>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a:xfrm>
            <a:off x="838200" y="179931"/>
            <a:ext cx="10515600" cy="1104860"/>
          </a:xfrm>
        </p:spPr>
        <p:txBody>
          <a:bodyPr>
            <a:normAutofit/>
          </a:bodyPr>
          <a:lstStyle/>
          <a:p>
            <a:r>
              <a:rPr lang="en-US" sz="3200" b="1">
                <a:solidFill>
                  <a:srgbClr val="0041C4"/>
                </a:solidFill>
                <a:latin typeface="Arial" panose="020b0604020202020204" pitchFamily="34" charset="0"/>
                <a:cs typeface="Arial" panose="020b0604020202020204" pitchFamily="34" charset="0"/>
              </a:rPr>
              <a:t>Tackling the exam questions …</a:t>
            </a:r>
          </a:p>
        </p:txBody>
      </p:sp>
      <p:sp>
        <p:nvSpPr>
          <p:cNvPr id="3" name="Content Placeholder 2"/>
          <p:cNvSpPr>
            <a:spLocks noGrp="1"/>
          </p:cNvSpPr>
          <p:nvPr>
            <p:ph idx="1"/>
          </p:nvPr>
        </p:nvSpPr>
        <p:spPr>
          <a:xfrm>
            <a:off x="838201" y="1209676"/>
            <a:ext cx="10515600" cy="5286374"/>
          </a:xfrm>
        </p:spPr>
        <p:txBody>
          <a:bodyPr>
            <a:normAutofit fontScale="92500" lnSpcReduction="10000"/>
          </a:bodyPr>
          <a:lstStyle/>
          <a:p>
            <a:pPr marL="0" lvl="1" indent="0">
              <a:lnSpc>
                <a:spcPct val="120000"/>
              </a:lnSpc>
              <a:spcBef>
                <a:spcPts val="600"/>
              </a:spcBef>
              <a:spcAft>
                <a:spcPts val="600"/>
              </a:spcAft>
              <a:buNone/>
              <a:tabLst>
                <a:tab pos="9683750"/>
              </a:tabLst>
            </a:pPr>
            <a:r>
              <a:rPr lang="en-US" sz="2600">
                <a:solidFill>
                  <a:srgbClr val="0041C4"/>
                </a:solidFill>
                <a:latin typeface="Arial" panose="020b0604020202020204" pitchFamily="34" charset="0"/>
                <a:cs typeface="Arial" panose="020b0604020202020204" pitchFamily="34" charset="0"/>
              </a:rPr>
              <a:t>For the 4-mark and 6-mark questions in Section A, students may be asked to:</a:t>
            </a:r>
          </a:p>
          <a:p>
            <a:pPr marL="457200" lvl="1" indent="-457200">
              <a:lnSpc>
                <a:spcPct val="120000"/>
              </a:lnSpc>
              <a:spcBef>
                <a:spcPts val="600"/>
              </a:spcBef>
              <a:spcAft>
                <a:spcPts val="600"/>
              </a:spcAft>
              <a:tabLst>
                <a:tab pos="9683750"/>
              </a:tabLst>
            </a:pPr>
            <a:r>
              <a:rPr lang="en-GB" sz="2600">
                <a:solidFill>
                  <a:srgbClr val="0041C4"/>
                </a:solidFill>
                <a:latin typeface="Arial" panose="020b0604020202020204" pitchFamily="34" charset="0"/>
                <a:cs typeface="Arial" panose="020b0604020202020204" pitchFamily="34" charset="0"/>
              </a:rPr>
              <a:t>Explain </a:t>
            </a:r>
            <a:r>
              <a:rPr lang="en-GB" sz="2600" b="1">
                <a:solidFill>
                  <a:srgbClr val="0041C4"/>
                </a:solidFill>
                <a:latin typeface="Arial" panose="020b0604020202020204" pitchFamily="34" charset="0"/>
                <a:cs typeface="Arial" panose="020b0604020202020204" pitchFamily="34" charset="0"/>
              </a:rPr>
              <a:t>two</a:t>
            </a:r>
            <a:r>
              <a:rPr lang="en-GB" sz="2600">
                <a:solidFill>
                  <a:srgbClr val="0041C4"/>
                </a:solidFill>
                <a:latin typeface="Arial" panose="020b0604020202020204" pitchFamily="34" charset="0"/>
                <a:cs typeface="Arial" panose="020b0604020202020204" pitchFamily="34" charset="0"/>
              </a:rPr>
              <a:t> reasons for </a:t>
            </a:r>
            <a:r>
              <a:rPr lang="en-GB" sz="2600" i="1">
                <a:solidFill>
                  <a:srgbClr val="0041C4"/>
                </a:solidFill>
                <a:latin typeface="Arial" panose="020b0604020202020204" pitchFamily="34" charset="0"/>
                <a:cs typeface="Arial" panose="020b0604020202020204" pitchFamily="34" charset="0"/>
              </a:rPr>
              <a:t>BON</a:t>
            </a:r>
            <a:r>
              <a:rPr lang="en-GB" sz="2600">
                <a:solidFill>
                  <a:srgbClr val="0041C4"/>
                </a:solidFill>
                <a:latin typeface="Arial" panose="020b0604020202020204" pitchFamily="34" charset="0"/>
                <a:cs typeface="Arial" panose="020b0604020202020204" pitchFamily="34" charset="0"/>
              </a:rPr>
              <a:t> converting from a private limited company to a public limited company (line 5).  </a:t>
            </a:r>
            <a:r>
              <a:rPr lang="en-GB" sz="2600" i="1">
                <a:solidFill>
                  <a:srgbClr val="0041C4"/>
                </a:solidFill>
                <a:latin typeface="Arial" panose="020b0604020202020204" pitchFamily="34" charset="0"/>
                <a:cs typeface="Arial" panose="020b0604020202020204" pitchFamily="34" charset="0"/>
              </a:rPr>
              <a:t>[4]</a:t>
            </a:r>
            <a:endParaRPr lang="en-GB" sz="2600">
              <a:solidFill>
                <a:srgbClr val="0041C4"/>
              </a:solidFill>
              <a:latin typeface="Arial" panose="020b0604020202020204" pitchFamily="34" charset="0"/>
              <a:cs typeface="Arial" panose="020b0604020202020204" pitchFamily="34" charset="0"/>
            </a:endParaRPr>
          </a:p>
          <a:p>
            <a:pPr marL="457200" lvl="1" indent="-457200">
              <a:lnSpc>
                <a:spcPct val="120000"/>
              </a:lnSpc>
              <a:spcBef>
                <a:spcPts val="600"/>
              </a:spcBef>
              <a:spcAft>
                <a:spcPts val="600"/>
              </a:spcAft>
              <a:tabLst>
                <a:tab pos="9683750"/>
              </a:tabLst>
            </a:pPr>
            <a:r>
              <a:rPr lang="en-GB" sz="2600">
                <a:solidFill>
                  <a:srgbClr val="0041C4"/>
                </a:solidFill>
                <a:latin typeface="Arial" panose="020b0604020202020204" pitchFamily="34" charset="0"/>
                <a:cs typeface="Arial" panose="020b0604020202020204" pitchFamily="34" charset="0"/>
              </a:rPr>
              <a:t>Distinguish between corporate social responsibility (CSR) and sustainability.  </a:t>
            </a:r>
            <a:r>
              <a:rPr lang="en-GB" sz="2600" i="1">
                <a:solidFill>
                  <a:srgbClr val="0041C4"/>
                </a:solidFill>
                <a:latin typeface="Arial" panose="020b0604020202020204" pitchFamily="34" charset="0"/>
                <a:cs typeface="Arial" panose="020b0604020202020204" pitchFamily="34" charset="0"/>
              </a:rPr>
              <a:t>[4]</a:t>
            </a:r>
            <a:endParaRPr lang="en-GB" sz="2600">
              <a:solidFill>
                <a:srgbClr val="0041C4"/>
              </a:solidFill>
              <a:latin typeface="Arial" panose="020b0604020202020204" pitchFamily="34" charset="0"/>
              <a:cs typeface="Arial" panose="020b0604020202020204" pitchFamily="34" charset="0"/>
            </a:endParaRPr>
          </a:p>
          <a:p>
            <a:pPr marL="457200" lvl="1" indent="-457200">
              <a:lnSpc>
                <a:spcPct val="120000"/>
              </a:lnSpc>
              <a:spcBef>
                <a:spcPts val="600"/>
              </a:spcBef>
              <a:spcAft>
                <a:spcPts val="600"/>
              </a:spcAft>
              <a:tabLst>
                <a:tab pos="9683750"/>
              </a:tabLst>
            </a:pPr>
            <a:r>
              <a:rPr lang="en-GB" sz="2600">
                <a:solidFill>
                  <a:srgbClr val="0041C4"/>
                </a:solidFill>
                <a:latin typeface="Arial" panose="020b0604020202020204" pitchFamily="34" charset="0"/>
                <a:cs typeface="Arial" panose="020b0604020202020204" pitchFamily="34" charset="0"/>
              </a:rPr>
              <a:t>Suggest </a:t>
            </a:r>
            <a:r>
              <a:rPr lang="en-GB" sz="2600" b="1">
                <a:solidFill>
                  <a:srgbClr val="0041C4"/>
                </a:solidFill>
                <a:latin typeface="Arial" panose="020b0604020202020204" pitchFamily="34" charset="0"/>
                <a:cs typeface="Arial" panose="020b0604020202020204" pitchFamily="34" charset="0"/>
              </a:rPr>
              <a:t>one</a:t>
            </a:r>
            <a:r>
              <a:rPr lang="en-GB" sz="2600">
                <a:solidFill>
                  <a:srgbClr val="0041C4"/>
                </a:solidFill>
                <a:latin typeface="Arial" panose="020b0604020202020204" pitchFamily="34" charset="0"/>
                <a:cs typeface="Arial" panose="020b0604020202020204" pitchFamily="34" charset="0"/>
              </a:rPr>
              <a:t> reason why </a:t>
            </a:r>
            <a:r>
              <a:rPr lang="en-GB" sz="2600" i="1">
                <a:solidFill>
                  <a:srgbClr val="0041C4"/>
                </a:solidFill>
                <a:latin typeface="Arial" panose="020b0604020202020204" pitchFamily="34" charset="0"/>
                <a:cs typeface="Arial" panose="020b0604020202020204" pitchFamily="34" charset="0"/>
              </a:rPr>
              <a:t>BON</a:t>
            </a:r>
            <a:r>
              <a:rPr lang="en-GB" sz="2600">
                <a:solidFill>
                  <a:srgbClr val="0041C4"/>
                </a:solidFill>
                <a:latin typeface="Arial" panose="020b0604020202020204" pitchFamily="34" charset="0"/>
                <a:cs typeface="Arial" panose="020b0604020202020204" pitchFamily="34" charset="0"/>
              </a:rPr>
              <a:t> may have faced liquidity issues during the COVID-19 pandemic.  </a:t>
            </a:r>
            <a:r>
              <a:rPr lang="en-GB" sz="2600" i="1">
                <a:solidFill>
                  <a:srgbClr val="0041C4"/>
                </a:solidFill>
                <a:latin typeface="Arial" panose="020b0604020202020204" pitchFamily="34" charset="0"/>
                <a:cs typeface="Arial" panose="020b0604020202020204" pitchFamily="34" charset="0"/>
              </a:rPr>
              <a:t>[4]</a:t>
            </a:r>
            <a:endParaRPr lang="en-GB" sz="2600">
              <a:solidFill>
                <a:srgbClr val="0041C4"/>
              </a:solidFill>
              <a:latin typeface="Arial" panose="020b0604020202020204" pitchFamily="34" charset="0"/>
              <a:cs typeface="Arial" panose="020b0604020202020204" pitchFamily="34" charset="0"/>
            </a:endParaRPr>
          </a:p>
          <a:p>
            <a:pPr marL="457200" lvl="1" indent="-457200">
              <a:lnSpc>
                <a:spcPct val="120000"/>
              </a:lnSpc>
              <a:spcBef>
                <a:spcPts val="600"/>
              </a:spcBef>
              <a:spcAft>
                <a:spcPts val="600"/>
              </a:spcAft>
              <a:tabLst>
                <a:tab pos="9683750"/>
              </a:tabLst>
            </a:pPr>
            <a:r>
              <a:rPr lang="en-GB" sz="2600">
                <a:solidFill>
                  <a:srgbClr val="0041C4"/>
                </a:solidFill>
                <a:latin typeface="Arial" panose="020b0604020202020204" pitchFamily="34" charset="0"/>
                <a:cs typeface="Arial" panose="020b0604020202020204" pitchFamily="34" charset="0"/>
              </a:rPr>
              <a:t>Comment on why </a:t>
            </a:r>
            <a:r>
              <a:rPr lang="en-GB" sz="2600" i="1">
                <a:solidFill>
                  <a:srgbClr val="0041C4"/>
                </a:solidFill>
                <a:latin typeface="Arial" panose="020b0604020202020204" pitchFamily="34" charset="0"/>
                <a:cs typeface="Arial" panose="020b0604020202020204" pitchFamily="34" charset="0"/>
              </a:rPr>
              <a:t>BON’s</a:t>
            </a:r>
            <a:r>
              <a:rPr lang="en-GB" sz="2600">
                <a:solidFill>
                  <a:srgbClr val="0041C4"/>
                </a:solidFill>
                <a:latin typeface="Arial" panose="020b0604020202020204" pitchFamily="34" charset="0"/>
                <a:cs typeface="Arial" panose="020b0604020202020204" pitchFamily="34" charset="0"/>
              </a:rPr>
              <a:t> directors regard environmental sustainability as a significant challenge (lines 9 – 10). </a:t>
            </a:r>
            <a:r>
              <a:rPr lang="en-GB" sz="2600" i="1">
                <a:solidFill>
                  <a:srgbClr val="0041C4"/>
                </a:solidFill>
                <a:latin typeface="Arial" panose="020b0604020202020204" pitchFamily="34" charset="0"/>
                <a:cs typeface="Arial" panose="020b0604020202020204" pitchFamily="34" charset="0"/>
              </a:rPr>
              <a:t>[4]</a:t>
            </a:r>
            <a:endParaRPr lang="en-GB" sz="2600">
              <a:solidFill>
                <a:srgbClr val="0041C4"/>
              </a:solidFill>
              <a:latin typeface="Arial" panose="020b0604020202020204" pitchFamily="34" charset="0"/>
              <a:cs typeface="Arial" panose="020b0604020202020204" pitchFamily="34" charset="0"/>
            </a:endParaRPr>
          </a:p>
          <a:p>
            <a:pPr marL="457200" lvl="1" indent="-457200">
              <a:lnSpc>
                <a:spcPct val="120000"/>
              </a:lnSpc>
              <a:spcBef>
                <a:spcPts val="600"/>
              </a:spcBef>
              <a:spcAft>
                <a:spcPts val="600"/>
              </a:spcAft>
              <a:tabLst>
                <a:tab pos="9683750"/>
              </a:tabLst>
            </a:pPr>
            <a:r>
              <a:rPr lang="en-GB" sz="2600" err="1">
                <a:solidFill>
                  <a:srgbClr val="0041C4"/>
                </a:solidFill>
                <a:latin typeface="Arial" panose="020b0604020202020204" pitchFamily="34" charset="0"/>
                <a:cs typeface="Arial" panose="020b0604020202020204" pitchFamily="34" charset="0"/>
              </a:rPr>
              <a:t>Analyze the role of effective operations management for </a:t>
            </a:r>
            <a:r>
              <a:rPr lang="en-GB" sz="2600" i="1">
                <a:solidFill>
                  <a:srgbClr val="0041C4"/>
                </a:solidFill>
                <a:latin typeface="Arial" panose="020b0604020202020204" pitchFamily="34" charset="0"/>
                <a:cs typeface="Arial" panose="020b0604020202020204" pitchFamily="34" charset="0"/>
              </a:rPr>
              <a:t>BON. </a:t>
            </a:r>
            <a:r>
              <a:rPr lang="en-GB" sz="2600">
                <a:solidFill>
                  <a:srgbClr val="0041C4"/>
                </a:solidFill>
                <a:latin typeface="Arial" panose="020b0604020202020204" pitchFamily="34" charset="0"/>
                <a:cs typeface="Arial" panose="020b0604020202020204" pitchFamily="34" charset="0"/>
              </a:rPr>
              <a:t> </a:t>
            </a:r>
            <a:r>
              <a:rPr lang="en-GB" sz="2600" i="1">
                <a:solidFill>
                  <a:srgbClr val="0041C4"/>
                </a:solidFill>
                <a:latin typeface="Arial" panose="020b0604020202020204" pitchFamily="34" charset="0"/>
                <a:cs typeface="Arial" panose="020b0604020202020204" pitchFamily="34" charset="0"/>
              </a:rPr>
              <a:t>[6]</a:t>
            </a:r>
            <a:endParaRPr lang="en-GB" sz="2600">
              <a:solidFill>
                <a:srgbClr val="0041C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1911960"/>
      </p:ext>
    </p:extLst>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a:xfrm>
            <a:off x="838200" y="179931"/>
            <a:ext cx="10515600" cy="1104860"/>
          </a:xfrm>
        </p:spPr>
        <p:txBody>
          <a:bodyPr>
            <a:normAutofit/>
          </a:bodyPr>
          <a:lstStyle/>
          <a:p>
            <a:r>
              <a:rPr lang="en-US" sz="3200" b="1">
                <a:solidFill>
                  <a:srgbClr val="0041C4"/>
                </a:solidFill>
                <a:latin typeface="Arial" panose="020b0604020202020204" pitchFamily="34" charset="0"/>
                <a:cs typeface="Arial" panose="020b0604020202020204" pitchFamily="34" charset="0"/>
              </a:rPr>
              <a:t>Tackling the exam questions …</a:t>
            </a:r>
          </a:p>
        </p:txBody>
      </p:sp>
      <p:sp>
        <p:nvSpPr>
          <p:cNvPr id="3" name="Content Placeholder 2"/>
          <p:cNvSpPr>
            <a:spLocks noGrp="1"/>
          </p:cNvSpPr>
          <p:nvPr>
            <p:ph idx="1"/>
          </p:nvPr>
        </p:nvSpPr>
        <p:spPr>
          <a:xfrm>
            <a:off x="838201" y="1506682"/>
            <a:ext cx="10515600" cy="4847819"/>
          </a:xfrm>
        </p:spPr>
        <p:txBody>
          <a:bodyPr>
            <a:normAutofit/>
          </a:bodyPr>
          <a:lstStyle/>
          <a:p>
            <a:pPr marL="0" lvl="1" indent="0">
              <a:lnSpc>
                <a:spcPct val="100000"/>
              </a:lnSpc>
              <a:spcBef>
                <a:spcPts val="1200"/>
              </a:spcBef>
              <a:spcAft>
                <a:spcPts val="1200"/>
              </a:spcAft>
              <a:buNone/>
              <a:tabLst>
                <a:tab pos="9683750"/>
              </a:tabLst>
            </a:pPr>
            <a:r>
              <a:rPr lang="en-US" sz="2800">
                <a:solidFill>
                  <a:srgbClr val="0041C4"/>
                </a:solidFill>
                <a:latin typeface="Arial" panose="020b0604020202020204" pitchFamily="34" charset="0"/>
                <a:cs typeface="Arial" panose="020b0604020202020204" pitchFamily="34" charset="0"/>
              </a:rPr>
              <a:t>For the 6-mark questions in Section A, students must demonstrate:</a:t>
            </a:r>
          </a:p>
          <a:p>
            <a:pPr marL="457200" lvl="1" indent="-457200">
              <a:lnSpc>
                <a:spcPct val="100000"/>
              </a:lnSpc>
              <a:spcBef>
                <a:spcPts val="1200"/>
              </a:spcBef>
              <a:spcAft>
                <a:spcPts val="1200"/>
              </a:spcAft>
              <a:tabLst>
                <a:tab pos="9683750"/>
              </a:tabLst>
            </a:pPr>
            <a:r>
              <a:rPr lang="en-GB" sz="2800">
                <a:solidFill>
                  <a:srgbClr val="0041C4"/>
                </a:solidFill>
                <a:latin typeface="Arial" panose="020b0604020202020204" pitchFamily="34" charset="0"/>
                <a:cs typeface="Arial" panose="020b0604020202020204" pitchFamily="34" charset="0"/>
              </a:rPr>
              <a:t>An analysis of the relevant issues with good use of business management </a:t>
            </a:r>
            <a:r>
              <a:rPr lang="en-GB" sz="2800">
                <a:solidFill>
                  <a:srgbClr val="FF0000"/>
                </a:solidFill>
                <a:latin typeface="Arial" panose="020b0604020202020204" pitchFamily="34" charset="0"/>
                <a:cs typeface="Arial" panose="020b0604020202020204" pitchFamily="34" charset="0"/>
              </a:rPr>
              <a:t>tools</a:t>
            </a:r>
            <a:r>
              <a:rPr lang="en-GB" sz="2800">
                <a:solidFill>
                  <a:srgbClr val="0041C4"/>
                </a:solidFill>
                <a:latin typeface="Arial" panose="020b0604020202020204" pitchFamily="34" charset="0"/>
                <a:cs typeface="Arial" panose="020b0604020202020204" pitchFamily="34" charset="0"/>
              </a:rPr>
              <a:t> and </a:t>
            </a:r>
            <a:r>
              <a:rPr lang="en-GB" sz="2800">
                <a:solidFill>
                  <a:srgbClr val="FF0000"/>
                </a:solidFill>
                <a:latin typeface="Arial" panose="020b0604020202020204" pitchFamily="34" charset="0"/>
                <a:cs typeface="Arial" panose="020b0604020202020204" pitchFamily="34" charset="0"/>
              </a:rPr>
              <a:t>theories</a:t>
            </a:r>
            <a:r>
              <a:rPr lang="en-GB" sz="2800">
                <a:solidFill>
                  <a:srgbClr val="0041C4"/>
                </a:solidFill>
                <a:latin typeface="Arial" panose="020b0604020202020204" pitchFamily="34" charset="0"/>
                <a:cs typeface="Arial" panose="020b0604020202020204" pitchFamily="34" charset="0"/>
              </a:rPr>
              <a:t>.</a:t>
            </a:r>
          </a:p>
          <a:p>
            <a:pPr marL="457200" lvl="1" indent="-457200">
              <a:lnSpc>
                <a:spcPct val="100000"/>
              </a:lnSpc>
              <a:spcBef>
                <a:spcPts val="1200"/>
              </a:spcBef>
              <a:spcAft>
                <a:spcPts val="1200"/>
              </a:spcAft>
              <a:tabLst>
                <a:tab pos="9683750"/>
              </a:tabLst>
            </a:pPr>
            <a:r>
              <a:rPr lang="en-GB" sz="2800">
                <a:solidFill>
                  <a:srgbClr val="0041C4"/>
                </a:solidFill>
                <a:latin typeface="Arial" panose="020b0604020202020204" pitchFamily="34" charset="0"/>
                <a:cs typeface="Arial" panose="020b0604020202020204" pitchFamily="34" charset="0"/>
              </a:rPr>
              <a:t>Use of appropriate </a:t>
            </a:r>
            <a:r>
              <a:rPr lang="en-GB" sz="2800">
                <a:solidFill>
                  <a:srgbClr val="FF0000"/>
                </a:solidFill>
                <a:latin typeface="Arial" panose="020b0604020202020204" pitchFamily="34" charset="0"/>
                <a:cs typeface="Arial" panose="020b0604020202020204" pitchFamily="34" charset="0"/>
              </a:rPr>
              <a:t>terminology</a:t>
            </a:r>
            <a:r>
              <a:rPr lang="en-GB" sz="2800">
                <a:solidFill>
                  <a:srgbClr val="0041C4"/>
                </a:solidFill>
                <a:latin typeface="Arial" panose="020b0604020202020204" pitchFamily="34" charset="0"/>
                <a:cs typeface="Arial" panose="020b0604020202020204" pitchFamily="34" charset="0"/>
              </a:rPr>
              <a:t> throughout the response.</a:t>
            </a:r>
          </a:p>
          <a:p>
            <a:pPr marL="457200" lvl="1" indent="-457200">
              <a:lnSpc>
                <a:spcPct val="100000"/>
              </a:lnSpc>
              <a:spcBef>
                <a:spcPts val="1200"/>
              </a:spcBef>
              <a:spcAft>
                <a:spcPts val="1200"/>
              </a:spcAft>
              <a:tabLst>
                <a:tab pos="9683750"/>
              </a:tabLst>
            </a:pPr>
            <a:r>
              <a:rPr lang="en-GB" sz="2800">
                <a:solidFill>
                  <a:srgbClr val="0041C4"/>
                </a:solidFill>
                <a:latin typeface="Arial" panose="020b0604020202020204" pitchFamily="34" charset="0"/>
                <a:cs typeface="Arial" panose="020b0604020202020204" pitchFamily="34" charset="0"/>
              </a:rPr>
              <a:t>Make effective use of the stimulus material (</a:t>
            </a:r>
            <a:r>
              <a:rPr lang="en-GB" sz="2800">
                <a:solidFill>
                  <a:srgbClr val="FF0000"/>
                </a:solidFill>
                <a:latin typeface="Arial" panose="020b0604020202020204" pitchFamily="34" charset="0"/>
                <a:cs typeface="Arial" panose="020b0604020202020204" pitchFamily="34" charset="0"/>
              </a:rPr>
              <a:t>application</a:t>
            </a:r>
            <a:r>
              <a:rPr lang="en-GB" sz="2800">
                <a:solidFill>
                  <a:srgbClr val="0041C4"/>
                </a:solidFill>
                <a:latin typeface="Arial" panose="020b0604020202020204" pitchFamily="34" charset="0"/>
                <a:cs typeface="Arial" panose="020b0604020202020204" pitchFamily="34" charset="0"/>
              </a:rPr>
              <a:t>).</a:t>
            </a:r>
            <a:endParaRPr lang="en-US" sz="2800">
              <a:solidFill>
                <a:srgbClr val="0041C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7781790"/>
      </p:ext>
    </p:extLst>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a:xfrm>
            <a:off x="838200" y="179931"/>
            <a:ext cx="10515600" cy="1104860"/>
          </a:xfrm>
        </p:spPr>
        <p:txBody>
          <a:bodyPr>
            <a:normAutofit/>
          </a:bodyPr>
          <a:lstStyle/>
          <a:p>
            <a:r>
              <a:rPr lang="en-US" sz="3200" b="1">
                <a:solidFill>
                  <a:srgbClr val="0041C4"/>
                </a:solidFill>
                <a:latin typeface="Arial" panose="020b0604020202020204" pitchFamily="34" charset="0"/>
                <a:cs typeface="Arial" panose="020b0604020202020204" pitchFamily="34" charset="0"/>
              </a:rPr>
              <a:t>Tackling the exam questions (Section B)</a:t>
            </a:r>
          </a:p>
        </p:txBody>
      </p:sp>
      <p:sp>
        <p:nvSpPr>
          <p:cNvPr id="3" name="Content Placeholder 2"/>
          <p:cNvSpPr>
            <a:spLocks noGrp="1"/>
          </p:cNvSpPr>
          <p:nvPr>
            <p:ph idx="1"/>
          </p:nvPr>
        </p:nvSpPr>
        <p:spPr>
          <a:xfrm>
            <a:off x="838200" y="1284790"/>
            <a:ext cx="10626089" cy="5060919"/>
          </a:xfrm>
        </p:spPr>
        <p:txBody>
          <a:bodyPr>
            <a:normAutofit/>
          </a:bodyPr>
          <a:lstStyle/>
          <a:p>
            <a:pPr marL="0" lvl="1" indent="0">
              <a:lnSpc>
                <a:spcPct val="100000"/>
              </a:lnSpc>
              <a:spcBef>
                <a:spcPts val="800"/>
              </a:spcBef>
              <a:spcAft>
                <a:spcPts val="800"/>
              </a:spcAft>
              <a:buNone/>
              <a:tabLst>
                <a:tab pos="9683750"/>
              </a:tabLst>
            </a:pPr>
            <a:r>
              <a:rPr lang="en-US" sz="2600">
                <a:solidFill>
                  <a:srgbClr val="0041C4"/>
                </a:solidFill>
                <a:latin typeface="Arial" panose="020b0604020202020204" pitchFamily="34" charset="0"/>
                <a:cs typeface="Arial" panose="020b0604020202020204" pitchFamily="34" charset="0"/>
              </a:rPr>
              <a:t>For the 10-mark question in </a:t>
            </a:r>
            <a:r>
              <a:rPr lang="en-US" sz="2600" b="1">
                <a:solidFill>
                  <a:srgbClr val="0041C4"/>
                </a:solidFill>
                <a:latin typeface="Arial" panose="020b0604020202020204" pitchFamily="34" charset="0"/>
                <a:cs typeface="Arial" panose="020b0604020202020204" pitchFamily="34" charset="0"/>
              </a:rPr>
              <a:t>Section B</a:t>
            </a:r>
            <a:r>
              <a:rPr lang="en-US" sz="2600">
                <a:solidFill>
                  <a:srgbClr val="0041C4"/>
                </a:solidFill>
                <a:latin typeface="Arial" panose="020b0604020202020204" pitchFamily="34" charset="0"/>
                <a:cs typeface="Arial" panose="020b0604020202020204" pitchFamily="34" charset="0"/>
              </a:rPr>
              <a:t>, students must demonstrate:</a:t>
            </a:r>
          </a:p>
          <a:p>
            <a:pPr marL="457200" lvl="1" indent="-457200">
              <a:lnSpc>
                <a:spcPct val="100000"/>
              </a:lnSpc>
              <a:spcBef>
                <a:spcPts val="800"/>
              </a:spcBef>
              <a:spcAft>
                <a:spcPts val="800"/>
              </a:spcAft>
              <a:tabLst>
                <a:tab pos="9683750"/>
              </a:tabLst>
            </a:pPr>
            <a:r>
              <a:rPr lang="en-GB" sz="2600">
                <a:solidFill>
                  <a:srgbClr val="0041C4"/>
                </a:solidFill>
                <a:latin typeface="Arial" panose="020b0604020202020204" pitchFamily="34" charset="0"/>
                <a:cs typeface="Arial" panose="020b0604020202020204" pitchFamily="34" charset="0"/>
              </a:rPr>
              <a:t>Clear focus on addressing the </a:t>
            </a:r>
            <a:r>
              <a:rPr lang="en-GB" sz="2600">
                <a:solidFill>
                  <a:srgbClr val="FF0000"/>
                </a:solidFill>
                <a:latin typeface="Arial" panose="020b0604020202020204" pitchFamily="34" charset="0"/>
                <a:cs typeface="Arial" panose="020b0604020202020204" pitchFamily="34" charset="0"/>
              </a:rPr>
              <a:t>demands of the question</a:t>
            </a:r>
            <a:r>
              <a:rPr lang="en-GB" sz="2600">
                <a:solidFill>
                  <a:srgbClr val="0041C4"/>
                </a:solidFill>
                <a:latin typeface="Arial" panose="020b0604020202020204" pitchFamily="34" charset="0"/>
                <a:cs typeface="Arial" panose="020b0604020202020204" pitchFamily="34" charset="0"/>
              </a:rPr>
              <a:t>.</a:t>
            </a:r>
          </a:p>
          <a:p>
            <a:pPr marL="457200" lvl="1" indent="-457200">
              <a:lnSpc>
                <a:spcPct val="100000"/>
              </a:lnSpc>
              <a:spcBef>
                <a:spcPts val="800"/>
              </a:spcBef>
              <a:spcAft>
                <a:spcPts val="800"/>
              </a:spcAft>
              <a:tabLst>
                <a:tab pos="9683750"/>
              </a:tabLst>
            </a:pPr>
            <a:r>
              <a:rPr lang="en-GB" sz="2600">
                <a:solidFill>
                  <a:srgbClr val="0041C4"/>
                </a:solidFill>
                <a:latin typeface="Arial" panose="020b0604020202020204" pitchFamily="34" charset="0"/>
                <a:cs typeface="Arial" panose="020b0604020202020204" pitchFamily="34" charset="0"/>
              </a:rPr>
              <a:t>Relevant and accurate use of business management </a:t>
            </a:r>
            <a:r>
              <a:rPr lang="en-GB" sz="2600">
                <a:solidFill>
                  <a:srgbClr val="FF0000"/>
                </a:solidFill>
                <a:latin typeface="Arial" panose="020b0604020202020204" pitchFamily="34" charset="0"/>
                <a:cs typeface="Arial" panose="020b0604020202020204" pitchFamily="34" charset="0"/>
              </a:rPr>
              <a:t>tools and theories</a:t>
            </a:r>
            <a:r>
              <a:rPr lang="en-GB" sz="2600">
                <a:solidFill>
                  <a:srgbClr val="0041C4"/>
                </a:solidFill>
                <a:latin typeface="Arial" panose="020b0604020202020204" pitchFamily="34" charset="0"/>
                <a:cs typeface="Arial" panose="020b0604020202020204" pitchFamily="34" charset="0"/>
              </a:rPr>
              <a:t>.</a:t>
            </a:r>
          </a:p>
          <a:p>
            <a:pPr marL="457200" lvl="1" indent="-457200">
              <a:lnSpc>
                <a:spcPct val="100000"/>
              </a:lnSpc>
              <a:spcBef>
                <a:spcPts val="800"/>
              </a:spcBef>
              <a:spcAft>
                <a:spcPts val="800"/>
              </a:spcAft>
              <a:tabLst>
                <a:tab pos="9683750"/>
              </a:tabLst>
            </a:pPr>
            <a:r>
              <a:rPr lang="en-GB" sz="2600">
                <a:solidFill>
                  <a:srgbClr val="0041C4"/>
                </a:solidFill>
                <a:latin typeface="Arial" panose="020b0604020202020204" pitchFamily="34" charset="0"/>
                <a:cs typeface="Arial" panose="020b0604020202020204" pitchFamily="34" charset="0"/>
              </a:rPr>
              <a:t>Relevant information from the </a:t>
            </a:r>
            <a:r>
              <a:rPr lang="en-GB" sz="2600">
                <a:solidFill>
                  <a:srgbClr val="FF0000"/>
                </a:solidFill>
                <a:latin typeface="Arial" panose="020b0604020202020204" pitchFamily="34" charset="0"/>
                <a:cs typeface="Arial" panose="020b0604020202020204" pitchFamily="34" charset="0"/>
              </a:rPr>
              <a:t>stimulus material </a:t>
            </a:r>
            <a:r>
              <a:rPr lang="en-GB" sz="2600">
                <a:solidFill>
                  <a:srgbClr val="0041C4"/>
                </a:solidFill>
                <a:latin typeface="Arial" panose="020b0604020202020204" pitchFamily="34" charset="0"/>
                <a:cs typeface="Arial" panose="020b0604020202020204" pitchFamily="34" charset="0"/>
              </a:rPr>
              <a:t>is integrated effectively to support the argument.</a:t>
            </a:r>
          </a:p>
          <a:p>
            <a:pPr marL="457200" lvl="1" indent="-457200">
              <a:lnSpc>
                <a:spcPct val="100000"/>
              </a:lnSpc>
              <a:spcBef>
                <a:spcPts val="800"/>
              </a:spcBef>
              <a:spcAft>
                <a:spcPts val="800"/>
              </a:spcAft>
              <a:tabLst>
                <a:tab pos="9683750"/>
              </a:tabLst>
            </a:pPr>
            <a:r>
              <a:rPr lang="en-GB" sz="2600">
                <a:solidFill>
                  <a:srgbClr val="0041C4"/>
                </a:solidFill>
                <a:latin typeface="Arial" panose="020b0604020202020204" pitchFamily="34" charset="0"/>
                <a:cs typeface="Arial" panose="020b0604020202020204" pitchFamily="34" charset="0"/>
              </a:rPr>
              <a:t>Arguments are </a:t>
            </a:r>
            <a:r>
              <a:rPr lang="en-GB" sz="2600">
                <a:solidFill>
                  <a:srgbClr val="FF0000"/>
                </a:solidFill>
                <a:latin typeface="Arial" panose="020b0604020202020204" pitchFamily="34" charset="0"/>
                <a:cs typeface="Arial" panose="020b0604020202020204" pitchFamily="34" charset="0"/>
              </a:rPr>
              <a:t>substantiated</a:t>
            </a:r>
            <a:r>
              <a:rPr lang="en-GB" sz="2600">
                <a:solidFill>
                  <a:srgbClr val="0041C4"/>
                </a:solidFill>
                <a:latin typeface="Arial" panose="020b0604020202020204" pitchFamily="34" charset="0"/>
                <a:cs typeface="Arial" panose="020b0604020202020204" pitchFamily="34" charset="0"/>
              </a:rPr>
              <a:t> and </a:t>
            </a:r>
            <a:r>
              <a:rPr lang="en-GB" sz="2600">
                <a:solidFill>
                  <a:srgbClr val="FF0000"/>
                </a:solidFill>
                <a:latin typeface="Arial" panose="020b0604020202020204" pitchFamily="34" charset="0"/>
                <a:cs typeface="Arial" panose="020b0604020202020204" pitchFamily="34" charset="0"/>
              </a:rPr>
              <a:t>balanced</a:t>
            </a:r>
            <a:r>
              <a:rPr lang="en-GB" sz="2600">
                <a:solidFill>
                  <a:srgbClr val="0041C4"/>
                </a:solidFill>
                <a:latin typeface="Arial" panose="020b0604020202020204" pitchFamily="34" charset="0"/>
                <a:cs typeface="Arial" panose="020b0604020202020204" pitchFamily="34" charset="0"/>
              </a:rPr>
              <a:t>.</a:t>
            </a:r>
          </a:p>
          <a:p>
            <a:pPr marL="457200" lvl="1" indent="-457200">
              <a:lnSpc>
                <a:spcPct val="100000"/>
              </a:lnSpc>
              <a:spcBef>
                <a:spcPts val="800"/>
              </a:spcBef>
              <a:spcAft>
                <a:spcPts val="800"/>
              </a:spcAft>
              <a:tabLst>
                <a:tab pos="9683750"/>
              </a:tabLst>
            </a:pPr>
            <a:r>
              <a:rPr lang="en-GB" sz="2600">
                <a:solidFill>
                  <a:srgbClr val="0041C4"/>
                </a:solidFill>
                <a:latin typeface="Arial" panose="020b0604020202020204" pitchFamily="34" charset="0"/>
                <a:cs typeface="Arial" panose="020b0604020202020204" pitchFamily="34" charset="0"/>
              </a:rPr>
              <a:t>Explanation of the </a:t>
            </a:r>
            <a:r>
              <a:rPr lang="en-GB" sz="2600">
                <a:solidFill>
                  <a:srgbClr val="FF0000"/>
                </a:solidFill>
                <a:latin typeface="Arial" panose="020b0604020202020204" pitchFamily="34" charset="0"/>
                <a:cs typeface="Arial" panose="020b0604020202020204" pitchFamily="34" charset="0"/>
              </a:rPr>
              <a:t>limitations</a:t>
            </a:r>
            <a:r>
              <a:rPr lang="en-GB" sz="2600">
                <a:solidFill>
                  <a:srgbClr val="0041C4"/>
                </a:solidFill>
                <a:latin typeface="Arial" panose="020b0604020202020204" pitchFamily="34" charset="0"/>
                <a:cs typeface="Arial" panose="020b0604020202020204" pitchFamily="34" charset="0"/>
              </a:rPr>
              <a:t> of the case study or stimulus material.</a:t>
            </a:r>
            <a:endParaRPr lang="en-US" sz="2600">
              <a:solidFill>
                <a:srgbClr val="0041C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60985822"/>
      </p:ext>
    </p:extLst>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6" name="Picture 5">
            <a:extLst>
              <a:ext uri="{FF2B5EF4-FFF2-40B4-BE49-F238E27FC236}">
                <a16:creationId xmlns:a16="http://schemas.microsoft.com/office/drawing/2014/main" id="{FBC7E156-AA2D-1B1A-9240-B621005630AD}"/>
              </a:ext>
            </a:extLst>
          </p:cNvPr>
          <p:cNvPicPr>
            <a:picLocks noChangeAspect="1"/>
          </p:cNvPicPr>
          <p:nvPr/>
        </p:nvPicPr>
        <p:blipFill>
          <a:blip r:embed="rId2"/>
          <a:stretch>
            <a:fillRect/>
          </a:stretch>
        </p:blipFill>
        <p:spPr>
          <a:xfrm>
            <a:off x="8584480" y="2512639"/>
            <a:ext cx="3283119" cy="2152761"/>
          </a:xfrm>
          <a:prstGeom prst="rect">
            <a:avLst/>
          </a:prstGeom>
        </p:spPr>
      </p:pic>
      <p:sp>
        <p:nvSpPr>
          <p:cNvPr id="2" name="Title 1"/>
          <p:cNvSpPr>
            <a:spLocks noGrp="1"/>
          </p:cNvSpPr>
          <p:nvPr>
            <p:ph type="title"/>
          </p:nvPr>
        </p:nvSpPr>
        <p:spPr>
          <a:xfrm>
            <a:off x="838200" y="179931"/>
            <a:ext cx="10515600" cy="1104860"/>
          </a:xfrm>
        </p:spPr>
        <p:txBody>
          <a:bodyPr>
            <a:normAutofit/>
          </a:bodyPr>
          <a:lstStyle/>
          <a:p>
            <a:r>
              <a:rPr lang="en-US" sz="3200" b="1">
                <a:solidFill>
                  <a:srgbClr val="0041C4"/>
                </a:solidFill>
                <a:latin typeface="Arial" panose="020b0604020202020204" pitchFamily="34" charset="0"/>
                <a:cs typeface="Arial" panose="020b0604020202020204" pitchFamily="34" charset="0"/>
              </a:rPr>
              <a:t>Tackling the exam questions … “AT ABC”</a:t>
            </a:r>
          </a:p>
        </p:txBody>
      </p:sp>
      <p:sp>
        <p:nvSpPr>
          <p:cNvPr id="3" name="Content Placeholder 2"/>
          <p:cNvSpPr>
            <a:spLocks noGrp="1"/>
          </p:cNvSpPr>
          <p:nvPr>
            <p:ph idx="1"/>
          </p:nvPr>
        </p:nvSpPr>
        <p:spPr>
          <a:xfrm>
            <a:off x="838201" y="1284790"/>
            <a:ext cx="10515600" cy="5060919"/>
          </a:xfrm>
        </p:spPr>
        <p:txBody>
          <a:bodyPr>
            <a:normAutofit/>
          </a:bodyPr>
          <a:lstStyle/>
          <a:p>
            <a:pPr marL="0" lvl="1" indent="0">
              <a:lnSpc>
                <a:spcPct val="110000"/>
              </a:lnSpc>
              <a:spcBef>
                <a:spcPts val="400"/>
              </a:spcBef>
              <a:spcAft>
                <a:spcPts val="400"/>
              </a:spcAft>
              <a:buNone/>
              <a:tabLst>
                <a:tab pos="9683750"/>
              </a:tabLst>
            </a:pPr>
            <a:r>
              <a:rPr lang="en-US">
                <a:solidFill>
                  <a:srgbClr val="0041C4"/>
                </a:solidFill>
                <a:latin typeface="Arial" panose="020b0604020202020204" pitchFamily="34" charset="0"/>
                <a:cs typeface="Arial" panose="020b0604020202020204" pitchFamily="34" charset="0"/>
              </a:rPr>
              <a:t>Scoring top marks for the 10-mark question in </a:t>
            </a:r>
            <a:r>
              <a:rPr lang="en-US" b="1">
                <a:solidFill>
                  <a:srgbClr val="0041C4"/>
                </a:solidFill>
                <a:latin typeface="Arial" panose="020b0604020202020204" pitchFamily="34" charset="0"/>
                <a:cs typeface="Arial" panose="020b0604020202020204" pitchFamily="34" charset="0"/>
              </a:rPr>
              <a:t>Section B</a:t>
            </a:r>
            <a:r>
              <a:rPr lang="en-US">
                <a:solidFill>
                  <a:srgbClr val="0041C4"/>
                </a:solidFill>
                <a:latin typeface="Arial" panose="020b0604020202020204" pitchFamily="34" charset="0"/>
                <a:cs typeface="Arial" panose="020b0604020202020204" pitchFamily="34" charset="0"/>
              </a:rPr>
              <a:t>:</a:t>
            </a:r>
          </a:p>
          <a:p>
            <a:pPr marL="0" lvl="1" indent="0">
              <a:lnSpc>
                <a:spcPct val="100000"/>
              </a:lnSpc>
              <a:spcBef>
                <a:spcPts val="600"/>
              </a:spcBef>
              <a:spcAft>
                <a:spcPts val="600"/>
              </a:spcAft>
              <a:buNone/>
              <a:tabLst>
                <a:tab pos="9683750"/>
              </a:tabLst>
            </a:pPr>
            <a:endParaRPr lang="en-US">
              <a:solidFill>
                <a:srgbClr val="0041C4"/>
              </a:solidFill>
              <a:latin typeface="Arial" panose="020b0604020202020204" pitchFamily="34" charset="0"/>
              <a:cs typeface="Arial" panose="020b0604020202020204" pitchFamily="34" charset="0"/>
            </a:endParaRPr>
          </a:p>
          <a:p>
            <a:pPr marL="457200" lvl="1" indent="-457200">
              <a:lnSpc>
                <a:spcPct val="100000"/>
              </a:lnSpc>
              <a:spcBef>
                <a:spcPts val="600"/>
              </a:spcBef>
              <a:spcAft>
                <a:spcPts val="600"/>
              </a:spcAft>
              <a:tabLst>
                <a:tab pos="9683750"/>
              </a:tabLst>
            </a:pPr>
            <a:r>
              <a:rPr lang="en-GB" b="1">
                <a:solidFill>
                  <a:srgbClr val="0041C4"/>
                </a:solidFill>
                <a:latin typeface="Arial" panose="020b0604020202020204" pitchFamily="34" charset="0"/>
                <a:cs typeface="Arial" panose="020b0604020202020204" pitchFamily="34" charset="0"/>
              </a:rPr>
              <a:t>A</a:t>
            </a:r>
            <a:r>
              <a:rPr lang="en-GB">
                <a:solidFill>
                  <a:srgbClr val="0041C4"/>
                </a:solidFill>
                <a:latin typeface="Arial" panose="020b0604020202020204" pitchFamily="34" charset="0"/>
                <a:cs typeface="Arial" panose="020b0604020202020204" pitchFamily="34" charset="0"/>
              </a:rPr>
              <a:t>nswer the question in its entirety.</a:t>
            </a:r>
          </a:p>
          <a:p>
            <a:pPr marL="457200" lvl="1" indent="-457200">
              <a:lnSpc>
                <a:spcPct val="100000"/>
              </a:lnSpc>
              <a:spcBef>
                <a:spcPts val="600"/>
              </a:spcBef>
              <a:spcAft>
                <a:spcPts val="600"/>
              </a:spcAft>
              <a:tabLst>
                <a:tab pos="9683750"/>
              </a:tabLst>
            </a:pPr>
            <a:r>
              <a:rPr lang="en-GB" b="1">
                <a:solidFill>
                  <a:srgbClr val="0041C4"/>
                </a:solidFill>
                <a:latin typeface="Arial" panose="020b0604020202020204" pitchFamily="34" charset="0"/>
                <a:cs typeface="Arial" panose="020b0604020202020204" pitchFamily="34" charset="0"/>
              </a:rPr>
              <a:t>T</a:t>
            </a:r>
            <a:r>
              <a:rPr lang="en-GB">
                <a:solidFill>
                  <a:srgbClr val="0041C4"/>
                </a:solidFill>
                <a:latin typeface="Arial" panose="020b0604020202020204" pitchFamily="34" charset="0"/>
                <a:cs typeface="Arial" panose="020b0604020202020204" pitchFamily="34" charset="0"/>
              </a:rPr>
              <a:t>ools, theories, techniques, terminology</a:t>
            </a:r>
            <a:r>
              <a:rPr lang="en-US">
                <a:solidFill>
                  <a:srgbClr val="0041C4"/>
                </a:solidFill>
                <a:latin typeface="Arial" panose="020b0604020202020204" pitchFamily="34" charset="0"/>
                <a:cs typeface="Arial" panose="020b0604020202020204" pitchFamily="34" charset="0"/>
              </a:rPr>
              <a:t> used effectively.</a:t>
            </a:r>
          </a:p>
          <a:p>
            <a:pPr marL="457200" lvl="1" indent="-457200">
              <a:lnSpc>
                <a:spcPct val="100000"/>
              </a:lnSpc>
              <a:spcBef>
                <a:spcPts val="600"/>
              </a:spcBef>
              <a:spcAft>
                <a:spcPts val="600"/>
              </a:spcAft>
              <a:tabLst>
                <a:tab pos="9683750"/>
              </a:tabLst>
            </a:pPr>
            <a:endParaRPr lang="en-US">
              <a:solidFill>
                <a:srgbClr val="0041C4"/>
              </a:solidFill>
              <a:latin typeface="Arial" panose="020b0604020202020204" pitchFamily="34" charset="0"/>
              <a:cs typeface="Arial" panose="020b0604020202020204" pitchFamily="34" charset="0"/>
            </a:endParaRPr>
          </a:p>
          <a:p>
            <a:pPr marL="457200" lvl="1" indent="-457200">
              <a:lnSpc>
                <a:spcPct val="100000"/>
              </a:lnSpc>
              <a:spcBef>
                <a:spcPts val="600"/>
              </a:spcBef>
              <a:spcAft>
                <a:spcPts val="600"/>
              </a:spcAft>
              <a:tabLst>
                <a:tab pos="9683750"/>
              </a:tabLst>
            </a:pPr>
            <a:r>
              <a:rPr lang="en-US" b="1">
                <a:solidFill>
                  <a:srgbClr val="0041C4"/>
                </a:solidFill>
                <a:latin typeface="Arial" panose="020b0604020202020204" pitchFamily="34" charset="0"/>
                <a:cs typeface="Arial" panose="020b0604020202020204" pitchFamily="34" charset="0"/>
              </a:rPr>
              <a:t>A</a:t>
            </a:r>
            <a:r>
              <a:rPr lang="en-US">
                <a:solidFill>
                  <a:srgbClr val="0041C4"/>
                </a:solidFill>
                <a:latin typeface="Arial" panose="020b0604020202020204" pitchFamily="34" charset="0"/>
                <a:cs typeface="Arial" panose="020b0604020202020204" pitchFamily="34" charset="0"/>
              </a:rPr>
              <a:t>pplication of the stimulus materials.</a:t>
            </a:r>
          </a:p>
          <a:p>
            <a:pPr marL="457200" lvl="1" indent="-457200">
              <a:lnSpc>
                <a:spcPct val="100000"/>
              </a:lnSpc>
              <a:spcBef>
                <a:spcPts val="600"/>
              </a:spcBef>
              <a:spcAft>
                <a:spcPts val="600"/>
              </a:spcAft>
              <a:tabLst>
                <a:tab pos="9683750"/>
              </a:tabLst>
            </a:pPr>
            <a:r>
              <a:rPr lang="en-US" b="1">
                <a:solidFill>
                  <a:srgbClr val="0041C4"/>
                </a:solidFill>
                <a:latin typeface="Arial" panose="020b0604020202020204" pitchFamily="34" charset="0"/>
                <a:cs typeface="Arial" panose="020b0604020202020204" pitchFamily="34" charset="0"/>
              </a:rPr>
              <a:t>B</a:t>
            </a:r>
            <a:r>
              <a:rPr lang="en-US">
                <a:solidFill>
                  <a:srgbClr val="0041C4"/>
                </a:solidFill>
                <a:latin typeface="Arial" panose="020b0604020202020204" pitchFamily="34" charset="0"/>
                <a:cs typeface="Arial" panose="020b0604020202020204" pitchFamily="34" charset="0"/>
              </a:rPr>
              <a:t>alanced (two-sided) arguments.</a:t>
            </a:r>
          </a:p>
          <a:p>
            <a:pPr marL="457200" lvl="1" indent="-457200">
              <a:lnSpc>
                <a:spcPct val="100000"/>
              </a:lnSpc>
              <a:spcBef>
                <a:spcPts val="600"/>
              </a:spcBef>
              <a:spcAft>
                <a:spcPts val="600"/>
              </a:spcAft>
              <a:tabLst>
                <a:tab pos="9683750"/>
              </a:tabLst>
            </a:pPr>
            <a:r>
              <a:rPr lang="en-US" b="1">
                <a:solidFill>
                  <a:srgbClr val="0041C4"/>
                </a:solidFill>
                <a:latin typeface="Arial" panose="020b0604020202020204" pitchFamily="34" charset="0"/>
                <a:cs typeface="Arial" panose="020b0604020202020204" pitchFamily="34" charset="0"/>
              </a:rPr>
              <a:t>C</a:t>
            </a:r>
            <a:r>
              <a:rPr lang="en-US">
                <a:solidFill>
                  <a:srgbClr val="0041C4"/>
                </a:solidFill>
                <a:latin typeface="Arial" panose="020b0604020202020204" pitchFamily="34" charset="0"/>
                <a:cs typeface="Arial" panose="020b0604020202020204" pitchFamily="34" charset="0"/>
              </a:rPr>
              <a:t>onclusion – substantiated with evidence and logical reasoning.</a:t>
            </a:r>
            <a:endParaRPr lang="en-GB">
              <a:solidFill>
                <a:srgbClr val="0041C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38874224"/>
      </p:ext>
    </p:extLst>
  </p:cSld>
  <p:clrMapOvr>
    <a:masterClrMapping/>
  </p:clrMapOvr>
  <p:transition/>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4812A426-2643-AF87-18AF-04A75A61F914}"/>
            </a:ext>
          </a:extLst>
        </p:cNvPr>
        <p:cNvGrpSpPr/>
        <p:nvPr/>
      </p:nvGrpSpPr>
      <p:grpSpPr>
        <a:xfrm>
          <a:off x="0" y="0"/>
          <a:ext cx="0" cy="0"/>
        </a:xfrm>
      </p:grpSpPr>
      <p:sp>
        <p:nvSpPr>
          <p:cNvPr id="2" name="Title 1">
            <a:extLst>
              <a:ext uri="{FF2B5EF4-FFF2-40B4-BE49-F238E27FC236}">
                <a16:creationId xmlns:a16="http://schemas.microsoft.com/office/drawing/2014/main" id="{CBDD3B51-D3BE-C40F-A166-797895D4B701}"/>
              </a:ext>
            </a:extLst>
          </p:cNvPr>
          <p:cNvSpPr>
            <a:spLocks noGrp="1"/>
          </p:cNvSpPr>
          <p:nvPr>
            <p:ph type="title"/>
          </p:nvPr>
        </p:nvSpPr>
        <p:spPr>
          <a:xfrm>
            <a:off x="838200" y="179931"/>
            <a:ext cx="10515600" cy="1104860"/>
          </a:xfrm>
        </p:spPr>
        <p:txBody>
          <a:bodyPr>
            <a:normAutofit/>
          </a:bodyPr>
          <a:lstStyle/>
          <a:p>
            <a:r>
              <a:rPr lang="en-US" sz="3200" b="1">
                <a:solidFill>
                  <a:srgbClr val="0041C4"/>
                </a:solidFill>
                <a:latin typeface="Arial" panose="020b0604020202020204" pitchFamily="34" charset="0"/>
                <a:cs typeface="Arial" panose="020b0604020202020204" pitchFamily="34" charset="0"/>
              </a:rPr>
              <a:t>Tackling the exam questions … Section B</a:t>
            </a:r>
          </a:p>
        </p:txBody>
      </p:sp>
      <p:sp>
        <p:nvSpPr>
          <p:cNvPr id="3" name="Content Placeholder 2">
            <a:extLst>
              <a:ext uri="{FF2B5EF4-FFF2-40B4-BE49-F238E27FC236}">
                <a16:creationId xmlns:a16="http://schemas.microsoft.com/office/drawing/2014/main" id="{1814FDD8-3483-DFB1-191B-344567C911F0}"/>
              </a:ext>
            </a:extLst>
          </p:cNvPr>
          <p:cNvSpPr>
            <a:spLocks noGrp="1"/>
          </p:cNvSpPr>
          <p:nvPr>
            <p:ph idx="1"/>
          </p:nvPr>
        </p:nvSpPr>
        <p:spPr>
          <a:xfrm>
            <a:off x="838201" y="1284790"/>
            <a:ext cx="10515600" cy="5060919"/>
          </a:xfrm>
        </p:spPr>
        <p:txBody>
          <a:bodyPr>
            <a:normAutofit lnSpcReduction="10000"/>
          </a:bodyPr>
          <a:lstStyle/>
          <a:p>
            <a:pPr marL="457200" lvl="1" indent="-457200">
              <a:lnSpc>
                <a:spcPct val="100000"/>
              </a:lnSpc>
              <a:spcBef>
                <a:spcPts val="600"/>
              </a:spcBef>
              <a:spcAft>
                <a:spcPts val="600"/>
              </a:spcAft>
              <a:tabLst>
                <a:tab pos="9683750"/>
              </a:tabLst>
            </a:pPr>
            <a:r>
              <a:rPr lang="en-GB">
                <a:solidFill>
                  <a:srgbClr val="0041C4"/>
                </a:solidFill>
                <a:latin typeface="Arial" panose="020b0604020202020204" pitchFamily="34" charset="0"/>
                <a:cs typeface="Arial" panose="020b0604020202020204" pitchFamily="34" charset="0"/>
              </a:rPr>
              <a:t>Each of the two questions will feature an AO3 command term.</a:t>
            </a:r>
          </a:p>
          <a:p>
            <a:pPr marL="457200" lvl="1" indent="-457200">
              <a:lnSpc>
                <a:spcPct val="100000"/>
              </a:lnSpc>
              <a:spcBef>
                <a:spcPts val="600"/>
              </a:spcBef>
              <a:spcAft>
                <a:spcPts val="600"/>
              </a:spcAft>
              <a:tabLst>
                <a:tab pos="9683750"/>
              </a:tabLst>
            </a:pPr>
            <a:r>
              <a:rPr lang="en-GB">
                <a:solidFill>
                  <a:srgbClr val="0041C4"/>
                </a:solidFill>
                <a:latin typeface="Arial" panose="020b0604020202020204" pitchFamily="34" charset="0"/>
                <a:cs typeface="Arial" panose="020b0604020202020204" pitchFamily="34" charset="0"/>
              </a:rPr>
              <a:t>Some questions will ask students to evaluate a decision:</a:t>
            </a:r>
          </a:p>
          <a:p>
            <a:pPr marL="896938" lvl="2" indent="-447675">
              <a:lnSpc>
                <a:spcPct val="100000"/>
              </a:lnSpc>
              <a:spcBef>
                <a:spcPts val="600"/>
              </a:spcBef>
              <a:spcAft>
                <a:spcPts val="600"/>
              </a:spcAft>
              <a:buFont typeface="Courier New" panose="02070309020205020404" pitchFamily="49" charset="0"/>
              <a:buChar char="o"/>
              <a:tabLst>
                <a:tab pos="9683750"/>
              </a:tabLst>
            </a:pPr>
            <a:r>
              <a:rPr lang="en-GB" sz="2400">
                <a:solidFill>
                  <a:srgbClr val="0041C4"/>
                </a:solidFill>
                <a:latin typeface="Arial" panose="020b0604020202020204" pitchFamily="34" charset="0"/>
                <a:cs typeface="Arial" panose="020b0604020202020204" pitchFamily="34" charset="0"/>
              </a:rPr>
              <a:t>Provide at least </a:t>
            </a:r>
            <a:r>
              <a:rPr lang="en-GB" sz="2400" u="sng">
                <a:solidFill>
                  <a:srgbClr val="0041C4"/>
                </a:solidFill>
                <a:latin typeface="Arial" panose="020b0604020202020204" pitchFamily="34" charset="0"/>
                <a:cs typeface="Arial" panose="020b0604020202020204" pitchFamily="34" charset="0"/>
              </a:rPr>
              <a:t>two</a:t>
            </a:r>
            <a:r>
              <a:rPr lang="en-GB" sz="2400">
                <a:solidFill>
                  <a:srgbClr val="0041C4"/>
                </a:solidFill>
                <a:latin typeface="Arial" panose="020b0604020202020204" pitchFamily="34" charset="0"/>
                <a:cs typeface="Arial" panose="020b0604020202020204" pitchFamily="34" charset="0"/>
              </a:rPr>
              <a:t> arguments for the option and </a:t>
            </a:r>
            <a:r>
              <a:rPr lang="en-GB" sz="2400" u="sng">
                <a:solidFill>
                  <a:srgbClr val="0041C4"/>
                </a:solidFill>
                <a:latin typeface="Arial" panose="020b0604020202020204" pitchFamily="34" charset="0"/>
                <a:cs typeface="Arial" panose="020b0604020202020204" pitchFamily="34" charset="0"/>
              </a:rPr>
              <a:t>two</a:t>
            </a:r>
            <a:r>
              <a:rPr lang="en-GB" sz="2400">
                <a:solidFill>
                  <a:srgbClr val="0041C4"/>
                </a:solidFill>
                <a:latin typeface="Arial" panose="020b0604020202020204" pitchFamily="34" charset="0"/>
                <a:cs typeface="Arial" panose="020b0604020202020204" pitchFamily="34" charset="0"/>
              </a:rPr>
              <a:t> arguments against.</a:t>
            </a:r>
          </a:p>
          <a:p>
            <a:pPr marL="457200" lvl="1" indent="-457200">
              <a:lnSpc>
                <a:spcPct val="100000"/>
              </a:lnSpc>
              <a:spcBef>
                <a:spcPts val="600"/>
              </a:spcBef>
              <a:spcAft>
                <a:spcPts val="600"/>
              </a:spcAft>
              <a:tabLst>
                <a:tab pos="9683750"/>
              </a:tabLst>
            </a:pPr>
            <a:r>
              <a:rPr lang="en-GB">
                <a:solidFill>
                  <a:srgbClr val="0041C4"/>
                </a:solidFill>
                <a:latin typeface="Arial" panose="020b0604020202020204" pitchFamily="34" charset="0"/>
                <a:cs typeface="Arial" panose="020b0604020202020204" pitchFamily="34" charset="0"/>
              </a:rPr>
              <a:t>Others will ask students to choose between two options:</a:t>
            </a:r>
          </a:p>
          <a:p>
            <a:pPr marL="896938" lvl="2" indent="-447675">
              <a:lnSpc>
                <a:spcPct val="100000"/>
              </a:lnSpc>
              <a:spcBef>
                <a:spcPts val="600"/>
              </a:spcBef>
              <a:spcAft>
                <a:spcPts val="600"/>
              </a:spcAft>
              <a:buFont typeface="Courier New" panose="02070309020205020404" pitchFamily="49" charset="0"/>
              <a:buChar char="o"/>
              <a:tabLst>
                <a:tab pos="9683750"/>
              </a:tabLst>
            </a:pPr>
            <a:r>
              <a:rPr lang="en-GB" sz="2400">
                <a:solidFill>
                  <a:srgbClr val="0041C4"/>
                </a:solidFill>
                <a:latin typeface="Arial" panose="020b0604020202020204" pitchFamily="34" charset="0"/>
                <a:cs typeface="Arial" panose="020b0604020202020204" pitchFamily="34" charset="0"/>
              </a:rPr>
              <a:t>Provide at least one argument </a:t>
            </a:r>
            <a:r>
              <a:rPr lang="en-GB" sz="2400" u="sng">
                <a:solidFill>
                  <a:srgbClr val="0041C4"/>
                </a:solidFill>
                <a:latin typeface="Arial" panose="020b0604020202020204" pitchFamily="34" charset="0"/>
                <a:cs typeface="Arial" panose="020b0604020202020204" pitchFamily="34" charset="0"/>
              </a:rPr>
              <a:t>for</a:t>
            </a:r>
            <a:r>
              <a:rPr lang="en-GB" sz="2400">
                <a:solidFill>
                  <a:srgbClr val="0041C4"/>
                </a:solidFill>
                <a:latin typeface="Arial" panose="020b0604020202020204" pitchFamily="34" charset="0"/>
                <a:cs typeface="Arial" panose="020b0604020202020204" pitchFamily="34" charset="0"/>
              </a:rPr>
              <a:t> and one argument </a:t>
            </a:r>
            <a:r>
              <a:rPr lang="en-GB" sz="2400" u="sng">
                <a:solidFill>
                  <a:srgbClr val="0041C4"/>
                </a:solidFill>
                <a:latin typeface="Arial" panose="020b0604020202020204" pitchFamily="34" charset="0"/>
                <a:cs typeface="Arial" panose="020b0604020202020204" pitchFamily="34" charset="0"/>
              </a:rPr>
              <a:t>against</a:t>
            </a:r>
            <a:r>
              <a:rPr lang="en-GB" sz="2400">
                <a:solidFill>
                  <a:srgbClr val="0041C4"/>
                </a:solidFill>
                <a:latin typeface="Arial" panose="020b0604020202020204" pitchFamily="34" charset="0"/>
                <a:cs typeface="Arial" panose="020b0604020202020204" pitchFamily="34" charset="0"/>
              </a:rPr>
              <a:t> </a:t>
            </a:r>
            <a:r>
              <a:rPr lang="en-GB" sz="2400" b="1">
                <a:solidFill>
                  <a:srgbClr val="0041C4"/>
                </a:solidFill>
                <a:latin typeface="Arial" panose="020b0604020202020204" pitchFamily="34" charset="0"/>
                <a:cs typeface="Arial" panose="020b0604020202020204" pitchFamily="34" charset="0"/>
              </a:rPr>
              <a:t>each</a:t>
            </a:r>
            <a:r>
              <a:rPr lang="en-GB" sz="2400">
                <a:solidFill>
                  <a:srgbClr val="0041C4"/>
                </a:solidFill>
                <a:latin typeface="Arial" panose="020b0604020202020204" pitchFamily="34" charset="0"/>
                <a:cs typeface="Arial" panose="020b0604020202020204" pitchFamily="34" charset="0"/>
              </a:rPr>
              <a:t> option.</a:t>
            </a:r>
          </a:p>
          <a:p>
            <a:pPr marL="457200" lvl="1" indent="-457200">
              <a:lnSpc>
                <a:spcPct val="100000"/>
              </a:lnSpc>
              <a:spcBef>
                <a:spcPts val="600"/>
              </a:spcBef>
              <a:spcAft>
                <a:spcPts val="600"/>
              </a:spcAft>
              <a:tabLst>
                <a:tab pos="9683750"/>
              </a:tabLst>
            </a:pPr>
            <a:r>
              <a:rPr lang="en-GB">
                <a:solidFill>
                  <a:srgbClr val="0041C4"/>
                </a:solidFill>
                <a:latin typeface="Arial" panose="020b0604020202020204" pitchFamily="34" charset="0"/>
                <a:cs typeface="Arial" panose="020b0604020202020204" pitchFamily="34" charset="0"/>
              </a:rPr>
              <a:t>Use appropriate business management terminology.</a:t>
            </a:r>
          </a:p>
          <a:p>
            <a:pPr marL="457200" lvl="1" indent="-457200">
              <a:lnSpc>
                <a:spcPct val="100000"/>
              </a:lnSpc>
              <a:spcBef>
                <a:spcPts val="600"/>
              </a:spcBef>
              <a:spcAft>
                <a:spcPts val="600"/>
              </a:spcAft>
              <a:tabLst>
                <a:tab pos="9683750"/>
              </a:tabLst>
            </a:pPr>
            <a:r>
              <a:rPr lang="en-GB">
                <a:solidFill>
                  <a:srgbClr val="0041C4"/>
                </a:solidFill>
                <a:latin typeface="Arial" panose="020b0604020202020204" pitchFamily="34" charset="0"/>
                <a:cs typeface="Arial" panose="020b0604020202020204" pitchFamily="34" charset="0"/>
              </a:rPr>
              <a:t>Apply the response to the stimulus (case study) material.</a:t>
            </a:r>
          </a:p>
          <a:p>
            <a:pPr marL="457200" lvl="1" indent="-457200">
              <a:lnSpc>
                <a:spcPct val="100000"/>
              </a:lnSpc>
              <a:spcBef>
                <a:spcPts val="600"/>
              </a:spcBef>
              <a:spcAft>
                <a:spcPts val="600"/>
              </a:spcAft>
              <a:tabLst>
                <a:tab pos="9683750"/>
              </a:tabLst>
            </a:pPr>
            <a:r>
              <a:rPr lang="en-GB">
                <a:solidFill>
                  <a:srgbClr val="0041C4"/>
                </a:solidFill>
                <a:latin typeface="Arial" panose="020b0604020202020204" pitchFamily="34" charset="0"/>
                <a:cs typeface="Arial" panose="020b0604020202020204" pitchFamily="34" charset="0"/>
              </a:rPr>
              <a:t>Provide a conclusion that addresses potential future action or additional implications.</a:t>
            </a:r>
          </a:p>
          <a:p>
            <a:pPr marL="457200" lvl="1" indent="-457200">
              <a:lnSpc>
                <a:spcPct val="100000"/>
              </a:lnSpc>
              <a:spcBef>
                <a:spcPts val="600"/>
              </a:spcBef>
              <a:spcAft>
                <a:spcPts val="600"/>
              </a:spcAft>
              <a:tabLst>
                <a:tab pos="9683750"/>
              </a:tabLst>
            </a:pPr>
            <a:endParaRPr lang="en-GB">
              <a:solidFill>
                <a:srgbClr val="0041C4"/>
              </a:solidFill>
              <a:latin typeface="Arial" panose="020b0604020202020204" pitchFamily="34" charset="0"/>
              <a:cs typeface="Arial" panose="020b0604020202020204" pitchFamily="34" charset="0"/>
            </a:endParaRPr>
          </a:p>
          <a:p>
            <a:pPr marL="896938" lvl="2" indent="-447675">
              <a:lnSpc>
                <a:spcPct val="100000"/>
              </a:lnSpc>
              <a:spcBef>
                <a:spcPts val="600"/>
              </a:spcBef>
              <a:spcAft>
                <a:spcPts val="600"/>
              </a:spcAft>
              <a:buFont typeface="Courier New" panose="02070309020205020404" pitchFamily="49" charset="0"/>
              <a:buChar char="o"/>
              <a:tabLst>
                <a:tab pos="9683750"/>
              </a:tabLst>
            </a:pPr>
            <a:endParaRPr lang="en-GB" sz="2400">
              <a:solidFill>
                <a:srgbClr val="0041C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76642842"/>
      </p:ext>
    </p:extLst>
  </p:cSld>
  <p:clrMapOvr>
    <a:masterClrMapping/>
  </p:clrMapOvr>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408A33C0-B5CB-D5E2-1BBA-251BA7507586}"/>
            </a:ext>
          </a:extLst>
        </p:cNvPr>
        <p:cNvGrpSpPr/>
        <p:nvPr/>
      </p:nvGrpSpPr>
      <p:grpSpPr>
        <a:xfrm>
          <a:off x="0" y="0"/>
          <a:ext cx="0" cy="0"/>
        </a:xfrm>
      </p:grpSpPr>
      <p:sp>
        <p:nvSpPr>
          <p:cNvPr id="2" name="Title 1">
            <a:extLst>
              <a:ext uri="{FF2B5EF4-FFF2-40B4-BE49-F238E27FC236}">
                <a16:creationId xmlns:a16="http://schemas.microsoft.com/office/drawing/2014/main" id="{5B5F1B14-7127-9B09-AE41-4326B5BA4AE3}"/>
              </a:ext>
            </a:extLst>
          </p:cNvPr>
          <p:cNvSpPr>
            <a:spLocks noGrp="1"/>
          </p:cNvSpPr>
          <p:nvPr>
            <p:ph type="title"/>
          </p:nvPr>
        </p:nvSpPr>
        <p:spPr>
          <a:xfrm>
            <a:off x="838200" y="179931"/>
            <a:ext cx="10515600" cy="848769"/>
          </a:xfrm>
        </p:spPr>
        <p:txBody>
          <a:bodyPr>
            <a:normAutofit/>
          </a:bodyPr>
          <a:lstStyle/>
          <a:p>
            <a:r>
              <a:rPr lang="en-US" sz="3200" b="1">
                <a:solidFill>
                  <a:srgbClr val="0041C4"/>
                </a:solidFill>
                <a:latin typeface="Arial" panose="020b0604020202020204" pitchFamily="34" charset="0"/>
                <a:cs typeface="Arial" panose="020b0604020202020204" pitchFamily="34" charset="0"/>
              </a:rPr>
              <a:t>Exam practice questions (Section B)…</a:t>
            </a:r>
          </a:p>
        </p:txBody>
      </p:sp>
      <p:sp>
        <p:nvSpPr>
          <p:cNvPr id="4" name="TextBox 3">
            <a:extLst>
              <a:ext uri="{FF2B5EF4-FFF2-40B4-BE49-F238E27FC236}">
                <a16:creationId xmlns:a16="http://schemas.microsoft.com/office/drawing/2014/main" id="{3A608FFA-3F17-A9B6-4C8E-B44FD396EED7}"/>
              </a:ext>
            </a:extLst>
          </p:cNvPr>
          <p:cNvSpPr txBox="1"/>
          <p:nvPr/>
        </p:nvSpPr>
        <p:spPr>
          <a:xfrm>
            <a:off x="838200" y="1358315"/>
            <a:ext cx="10515600" cy="4832092"/>
          </a:xfrm>
          <a:prstGeom prst="rect">
            <a:avLst/>
          </a:prstGeom>
          <a:noFill/>
        </p:spPr>
        <p:txBody>
          <a:bodyPr wrap="square">
            <a:spAutoFit/>
          </a:bodyPr>
          <a:lstStyle/>
          <a:p>
            <a:pPr marL="355600" indent="-355600">
              <a:buFont typeface="Arial" panose="020b0604020202020204" pitchFamily="34" charset="0"/>
              <a:buChar char="•"/>
              <a:tabLst>
                <a:tab pos="8880475"/>
              </a:tabLst>
            </a:pPr>
            <a:r>
              <a:rPr lang="en-GB" sz="2200">
                <a:solidFill>
                  <a:srgbClr val="0041C4"/>
                </a:solidFill>
                <a:latin typeface="Arial" panose="020b0604020202020204" pitchFamily="34" charset="0"/>
                <a:cs typeface="Arial" panose="020b0604020202020204" pitchFamily="34" charset="0"/>
              </a:rPr>
              <a:t>With reference to </a:t>
            </a:r>
            <a:r>
              <a:rPr lang="en-GB" sz="2200" i="1">
                <a:solidFill>
                  <a:srgbClr val="0041C4"/>
                </a:solidFill>
                <a:latin typeface="Arial" panose="020b0604020202020204" pitchFamily="34" charset="0"/>
                <a:cs typeface="Arial" panose="020b0604020202020204" pitchFamily="34" charset="0"/>
              </a:rPr>
              <a:t>BON</a:t>
            </a:r>
            <a:r>
              <a:rPr lang="en-GB" sz="2200">
                <a:solidFill>
                  <a:srgbClr val="0041C4"/>
                </a:solidFill>
                <a:latin typeface="Arial" panose="020b0604020202020204" pitchFamily="34" charset="0"/>
                <a:cs typeface="Arial" panose="020b0604020202020204" pitchFamily="34" charset="0"/>
              </a:rPr>
              <a:t>, discuss the importance of corporate social responsibility (CSR).	</a:t>
            </a:r>
            <a:r>
              <a:rPr lang="en-GB" sz="2200" i="1">
                <a:solidFill>
                  <a:srgbClr val="0041C4"/>
                </a:solidFill>
                <a:latin typeface="Arial" panose="020b0604020202020204" pitchFamily="34" charset="0"/>
                <a:cs typeface="Arial" panose="020b0604020202020204" pitchFamily="34" charset="0"/>
              </a:rPr>
              <a:t>[10 marks]</a:t>
            </a:r>
          </a:p>
          <a:p>
            <a:pPr marL="355600" indent="-355600">
              <a:buFont typeface="Arial" panose="020b0604020202020204" pitchFamily="34" charset="0"/>
              <a:buChar char="•"/>
              <a:tabLst>
                <a:tab pos="8880475"/>
              </a:tabLst>
            </a:pPr>
            <a:endParaRPr lang="en-GB" sz="2200" i="1">
              <a:solidFill>
                <a:srgbClr val="0041C4"/>
              </a:solidFill>
              <a:latin typeface="Arial" panose="020b0604020202020204" pitchFamily="34" charset="0"/>
              <a:cs typeface="Arial" panose="020b0604020202020204" pitchFamily="34" charset="0"/>
            </a:endParaRPr>
          </a:p>
          <a:p>
            <a:pPr marL="355600" indent="-355600">
              <a:buFont typeface="Arial" panose="020b0604020202020204" pitchFamily="34" charset="0"/>
              <a:buChar char="•"/>
              <a:tabLst>
                <a:tab pos="8880475"/>
              </a:tabLst>
            </a:pPr>
            <a:r>
              <a:rPr lang="en-GB" sz="2200">
                <a:solidFill>
                  <a:srgbClr val="0041C4"/>
                </a:solidFill>
                <a:latin typeface="Arial" panose="020b0604020202020204" pitchFamily="34" charset="0"/>
                <a:cs typeface="Arial" panose="020b0604020202020204" pitchFamily="34" charset="0"/>
              </a:rPr>
              <a:t>To what extent should environmental sustainability be a key strategic priority for the directors of </a:t>
            </a:r>
            <a:r>
              <a:rPr lang="en-GB" sz="2200" i="1">
                <a:solidFill>
                  <a:srgbClr val="0041C4"/>
                </a:solidFill>
                <a:latin typeface="Arial" panose="020b0604020202020204" pitchFamily="34" charset="0"/>
                <a:cs typeface="Arial" panose="020b0604020202020204" pitchFamily="34" charset="0"/>
              </a:rPr>
              <a:t>BON </a:t>
            </a:r>
            <a:r>
              <a:rPr lang="en-GB" sz="2200">
                <a:solidFill>
                  <a:srgbClr val="0041C4"/>
                </a:solidFill>
                <a:latin typeface="Arial" panose="020b0604020202020204" pitchFamily="34" charset="0"/>
                <a:cs typeface="Arial" panose="020b0604020202020204" pitchFamily="34" charset="0"/>
              </a:rPr>
              <a:t>(lines 10 – 11)?	</a:t>
            </a:r>
            <a:r>
              <a:rPr lang="en-GB" sz="2200" i="1">
                <a:solidFill>
                  <a:srgbClr val="0041C4"/>
                </a:solidFill>
                <a:latin typeface="Arial" panose="020b0604020202020204" pitchFamily="34" charset="0"/>
                <a:cs typeface="Arial" panose="020b0604020202020204" pitchFamily="34" charset="0"/>
              </a:rPr>
              <a:t>[10 marks]</a:t>
            </a:r>
          </a:p>
          <a:p>
            <a:pPr>
              <a:tabLst>
                <a:tab pos="8880475"/>
              </a:tabLst>
            </a:pPr>
            <a:endParaRPr lang="en-GB" sz="2200">
              <a:solidFill>
                <a:srgbClr val="0041C4"/>
              </a:solidFill>
              <a:latin typeface="Arial" panose="020b0604020202020204" pitchFamily="34" charset="0"/>
              <a:cs typeface="Arial" panose="020b0604020202020204" pitchFamily="34" charset="0"/>
            </a:endParaRPr>
          </a:p>
          <a:p>
            <a:pPr marL="355600" indent="-355600">
              <a:buFont typeface="Arial" panose="020b0604020202020204" pitchFamily="34" charset="0"/>
              <a:buChar char="•"/>
              <a:tabLst>
                <a:tab pos="8880475"/>
              </a:tabLst>
            </a:pPr>
            <a:r>
              <a:rPr lang="en-GB" sz="2200">
                <a:solidFill>
                  <a:srgbClr val="0041C4"/>
                </a:solidFill>
                <a:latin typeface="Arial" panose="020b0604020202020204" pitchFamily="34" charset="0"/>
                <a:cs typeface="Arial" panose="020b0604020202020204" pitchFamily="34" charset="0"/>
              </a:rPr>
              <a:t>Examine the impact of the external environment on the operations of </a:t>
            </a:r>
            <a:r>
              <a:rPr lang="en-GB" sz="2200" i="1">
                <a:solidFill>
                  <a:srgbClr val="0041C4"/>
                </a:solidFill>
                <a:latin typeface="Arial" panose="020b0604020202020204" pitchFamily="34" charset="0"/>
                <a:cs typeface="Arial" panose="020b0604020202020204" pitchFamily="34" charset="0"/>
              </a:rPr>
              <a:t>BON</a:t>
            </a:r>
            <a:r>
              <a:rPr lang="en-GB" sz="2200">
                <a:solidFill>
                  <a:srgbClr val="0041C4"/>
                </a:solidFill>
                <a:latin typeface="Arial" panose="020b0604020202020204" pitchFamily="34" charset="0"/>
                <a:cs typeface="Arial" panose="020b0604020202020204" pitchFamily="34" charset="0"/>
              </a:rPr>
              <a:t>.	</a:t>
            </a:r>
            <a:r>
              <a:rPr lang="en-GB" sz="2200" i="1">
                <a:solidFill>
                  <a:srgbClr val="0041C4"/>
                </a:solidFill>
                <a:latin typeface="Arial" panose="020b0604020202020204" pitchFamily="34" charset="0"/>
                <a:cs typeface="Arial" panose="020b0604020202020204" pitchFamily="34" charset="0"/>
              </a:rPr>
              <a:t>[10 marks]</a:t>
            </a:r>
          </a:p>
          <a:p>
            <a:pPr marL="355600" indent="-355600">
              <a:buFont typeface="Arial" panose="020b0604020202020204" pitchFamily="34" charset="0"/>
              <a:buChar char="•"/>
              <a:tabLst>
                <a:tab pos="8880475"/>
              </a:tabLst>
            </a:pPr>
            <a:endParaRPr lang="en-GB" sz="2200">
              <a:solidFill>
                <a:srgbClr val="0041C4"/>
              </a:solidFill>
              <a:latin typeface="Arial" panose="020b0604020202020204" pitchFamily="34" charset="0"/>
              <a:cs typeface="Arial" panose="020b0604020202020204" pitchFamily="34" charset="0"/>
            </a:endParaRPr>
          </a:p>
          <a:p>
            <a:pPr marL="355600" indent="-355600">
              <a:buFont typeface="Arial" panose="020b0604020202020204" pitchFamily="34" charset="0"/>
              <a:buChar char="•"/>
              <a:tabLst>
                <a:tab pos="8880475"/>
              </a:tabLst>
            </a:pPr>
            <a:r>
              <a:rPr lang="en-GB" sz="2200">
                <a:solidFill>
                  <a:srgbClr val="0041C4"/>
                </a:solidFill>
                <a:latin typeface="Arial" panose="020b0604020202020204" pitchFamily="34" charset="0"/>
                <a:cs typeface="Arial" panose="020b0604020202020204" pitchFamily="34" charset="0"/>
              </a:rPr>
              <a:t>Evaluate the impact of changes in the external environment on </a:t>
            </a:r>
            <a:r>
              <a:rPr lang="en-GB" sz="2200" i="1">
                <a:solidFill>
                  <a:srgbClr val="0041C4"/>
                </a:solidFill>
                <a:latin typeface="Arial" panose="020b0604020202020204" pitchFamily="34" charset="0"/>
                <a:cs typeface="Arial" panose="020b0604020202020204" pitchFamily="34" charset="0"/>
              </a:rPr>
              <a:t>BON’s</a:t>
            </a:r>
            <a:r>
              <a:rPr lang="en-GB" sz="2200">
                <a:solidFill>
                  <a:srgbClr val="0041C4"/>
                </a:solidFill>
                <a:latin typeface="Arial" panose="020b0604020202020204" pitchFamily="34" charset="0"/>
                <a:cs typeface="Arial" panose="020b0604020202020204" pitchFamily="34" charset="0"/>
              </a:rPr>
              <a:t> profitability.	</a:t>
            </a:r>
            <a:r>
              <a:rPr lang="en-GB" sz="2200" i="1">
                <a:solidFill>
                  <a:srgbClr val="0041C4"/>
                </a:solidFill>
                <a:latin typeface="Arial" panose="020b0604020202020204" pitchFamily="34" charset="0"/>
                <a:cs typeface="Arial" panose="020b0604020202020204" pitchFamily="34" charset="0"/>
              </a:rPr>
              <a:t>[10 marks]</a:t>
            </a:r>
          </a:p>
          <a:p>
            <a:pPr marL="285750" indent="-285750">
              <a:buFont typeface="Arial" panose="020b0604020202020204" pitchFamily="34" charset="0"/>
              <a:buChar char="•"/>
              <a:tabLst>
                <a:tab pos="8880475"/>
              </a:tabLst>
            </a:pPr>
            <a:endParaRPr lang="en-GB" sz="2200" i="1">
              <a:solidFill>
                <a:srgbClr val="0041C4"/>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tabLst>
                <a:tab pos="8880475"/>
              </a:tabLst>
            </a:pPr>
            <a:r>
              <a:rPr lang="en-GB" sz="2200">
                <a:solidFill>
                  <a:srgbClr val="0041C4"/>
                </a:solidFill>
                <a:latin typeface="Arial" panose="020b0604020202020204" pitchFamily="34" charset="0"/>
                <a:cs typeface="Arial" panose="020b0604020202020204" pitchFamily="34" charset="0"/>
              </a:rPr>
              <a:t>Recommend whether </a:t>
            </a:r>
            <a:r>
              <a:rPr lang="en-GB" sz="2200" i="1">
                <a:solidFill>
                  <a:srgbClr val="0041C4"/>
                </a:solidFill>
                <a:latin typeface="Arial" panose="020b0604020202020204" pitchFamily="34" charset="0"/>
                <a:cs typeface="Arial" panose="020b0604020202020204" pitchFamily="34" charset="0"/>
              </a:rPr>
              <a:t>BON</a:t>
            </a:r>
            <a:r>
              <a:rPr lang="en-GB" sz="2200">
                <a:solidFill>
                  <a:srgbClr val="0041C4"/>
                </a:solidFill>
                <a:latin typeface="Arial" panose="020b0604020202020204" pitchFamily="34" charset="0"/>
                <a:cs typeface="Arial" panose="020b0604020202020204" pitchFamily="34" charset="0"/>
              </a:rPr>
              <a:t> should change its pricing </a:t>
            </a:r>
            <a:r>
              <a:rPr lang="en-GB" sz="2200" b="1">
                <a:solidFill>
                  <a:srgbClr val="0041C4"/>
                </a:solidFill>
                <a:latin typeface="Arial" panose="020b0604020202020204" pitchFamily="34" charset="0"/>
                <a:cs typeface="Arial" panose="020b0604020202020204" pitchFamily="34" charset="0"/>
              </a:rPr>
              <a:t>or</a:t>
            </a:r>
            <a:r>
              <a:rPr lang="en-GB" sz="2200">
                <a:solidFill>
                  <a:srgbClr val="0041C4"/>
                </a:solidFill>
                <a:latin typeface="Arial" panose="020b0604020202020204" pitchFamily="34" charset="0"/>
                <a:cs typeface="Arial" panose="020b0604020202020204" pitchFamily="34" charset="0"/>
              </a:rPr>
              <a:t> add a sixth music festival to raise the company’s profits.</a:t>
            </a:r>
            <a:r>
              <a:rPr lang="en-GB" sz="2200" i="1">
                <a:solidFill>
                  <a:srgbClr val="0041C4"/>
                </a:solidFill>
                <a:latin typeface="Arial" panose="020b0604020202020204" pitchFamily="34" charset="0"/>
                <a:cs typeface="Arial" panose="020b0604020202020204" pitchFamily="34" charset="0"/>
              </a:rPr>
              <a:t>	[10 marks]</a:t>
            </a:r>
          </a:p>
        </p:txBody>
      </p:sp>
    </p:spTree>
    <p:extLst>
      <p:ext uri="{BB962C8B-B14F-4D97-AF65-F5344CB8AC3E}">
        <p14:creationId xmlns:p14="http://schemas.microsoft.com/office/powerpoint/2010/main" val="2976363995"/>
      </p:ext>
    </p:extLst>
  </p:cSld>
  <p:clrMapOvr>
    <a:masterClrMapping/>
  </p:clrMapOvr>
  <p:transition/>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a:xfrm>
            <a:off x="838200" y="179931"/>
            <a:ext cx="10515600" cy="1104860"/>
          </a:xfrm>
        </p:spPr>
        <p:txBody>
          <a:bodyPr>
            <a:normAutofit/>
          </a:bodyPr>
          <a:lstStyle/>
          <a:p>
            <a:r>
              <a:rPr lang="en-US" sz="3200" b="1">
                <a:solidFill>
                  <a:srgbClr val="0041C4"/>
                </a:solidFill>
                <a:latin typeface="Arial" panose="020b0604020202020204" pitchFamily="34" charset="0"/>
                <a:cs typeface="Arial" panose="020b0604020202020204" pitchFamily="34" charset="0"/>
              </a:rPr>
              <a:t>Tackling the 10-mark Paper 1 exam question …</a:t>
            </a:r>
          </a:p>
        </p:txBody>
      </p:sp>
      <p:sp>
        <p:nvSpPr>
          <p:cNvPr id="3" name="Content Placeholder 2"/>
          <p:cNvSpPr>
            <a:spLocks noGrp="1"/>
          </p:cNvSpPr>
          <p:nvPr>
            <p:ph idx="1"/>
          </p:nvPr>
        </p:nvSpPr>
        <p:spPr>
          <a:xfrm>
            <a:off x="838200" y="1506682"/>
            <a:ext cx="10515600" cy="4847819"/>
          </a:xfrm>
        </p:spPr>
        <p:txBody>
          <a:bodyPr>
            <a:normAutofit/>
          </a:bodyPr>
          <a:lstStyle/>
          <a:p>
            <a:pPr marL="0" lvl="1" indent="0">
              <a:lnSpc>
                <a:spcPct val="100000"/>
              </a:lnSpc>
              <a:spcBef>
                <a:spcPts val="1200"/>
              </a:spcBef>
              <a:spcAft>
                <a:spcPts val="1200"/>
              </a:spcAft>
              <a:buNone/>
              <a:tabLst>
                <a:tab pos="9683750"/>
              </a:tabLst>
            </a:pPr>
            <a:r>
              <a:rPr lang="en-GB" sz="2600">
                <a:solidFill>
                  <a:srgbClr val="FF0000"/>
                </a:solidFill>
                <a:latin typeface="Arial" panose="020b0604020202020204" pitchFamily="34" charset="0"/>
                <a:cs typeface="Arial" panose="020b0604020202020204" pitchFamily="34" charset="0"/>
              </a:rPr>
              <a:t>Relevant and accurate use of business management tools and theories.</a:t>
            </a:r>
            <a:endParaRPr lang="en-US" sz="2600">
              <a:solidFill>
                <a:srgbClr val="FF0000"/>
              </a:solidFill>
              <a:latin typeface="Arial" panose="020b0604020202020204" pitchFamily="34" charset="0"/>
              <a:cs typeface="Arial" panose="020b0604020202020204" pitchFamily="34" charset="0"/>
            </a:endParaRPr>
          </a:p>
          <a:p>
            <a:pPr marL="536575" indent="-536575">
              <a:lnSpc>
                <a:spcPct val="100000"/>
              </a:lnSpc>
              <a:spcBef>
                <a:spcPts val="1200"/>
              </a:spcBef>
              <a:spcAft>
                <a:spcPts val="1200"/>
              </a:spcAft>
            </a:pPr>
            <a:r>
              <a:rPr lang="en-GB" sz="2600">
                <a:solidFill>
                  <a:srgbClr val="0041C4"/>
                </a:solidFill>
                <a:latin typeface="Arial" panose="020b0604020202020204" pitchFamily="34" charset="0"/>
                <a:cs typeface="Arial" panose="020b0604020202020204" pitchFamily="34" charset="0"/>
              </a:rPr>
              <a:t>Refer to the </a:t>
            </a:r>
            <a:r>
              <a:rPr lang="en-GB" sz="2600" b="1">
                <a:solidFill>
                  <a:srgbClr val="0041C4"/>
                </a:solidFill>
                <a:latin typeface="Arial" panose="020b0604020202020204" pitchFamily="34" charset="0"/>
                <a:cs typeface="Arial" panose="020b0604020202020204" pitchFamily="34" charset="0"/>
              </a:rPr>
              <a:t>tools</a:t>
            </a:r>
            <a:r>
              <a:rPr lang="en-GB" sz="2600">
                <a:solidFill>
                  <a:srgbClr val="0041C4"/>
                </a:solidFill>
                <a:latin typeface="Arial" panose="020b0604020202020204" pitchFamily="34" charset="0"/>
                <a:cs typeface="Arial" panose="020b0604020202020204" pitchFamily="34" charset="0"/>
              </a:rPr>
              <a:t> and </a:t>
            </a:r>
            <a:r>
              <a:rPr lang="en-GB" sz="2600" b="1">
                <a:solidFill>
                  <a:srgbClr val="0041C4"/>
                </a:solidFill>
                <a:latin typeface="Arial" panose="020b0604020202020204" pitchFamily="34" charset="0"/>
                <a:cs typeface="Arial" panose="020b0604020202020204" pitchFamily="34" charset="0"/>
              </a:rPr>
              <a:t>theories</a:t>
            </a:r>
            <a:r>
              <a:rPr lang="en-GB" sz="2600">
                <a:solidFill>
                  <a:srgbClr val="0041C4"/>
                </a:solidFill>
                <a:latin typeface="Arial" panose="020b0604020202020204" pitchFamily="34" charset="0"/>
                <a:cs typeface="Arial" panose="020b0604020202020204" pitchFamily="34" charset="0"/>
              </a:rPr>
              <a:t> as stated and/or implied in the question.</a:t>
            </a:r>
          </a:p>
          <a:p>
            <a:pPr marL="536575" indent="-536575">
              <a:lnSpc>
                <a:spcPct val="100000"/>
              </a:lnSpc>
              <a:spcBef>
                <a:spcPts val="1200"/>
              </a:spcBef>
              <a:spcAft>
                <a:spcPts val="1200"/>
              </a:spcAft>
            </a:pPr>
            <a:r>
              <a:rPr lang="en-GB" sz="2600">
                <a:solidFill>
                  <a:srgbClr val="0041C4"/>
                </a:solidFill>
                <a:latin typeface="Arial" panose="020b0604020202020204" pitchFamily="34" charset="0"/>
                <a:cs typeface="Arial" panose="020b0604020202020204" pitchFamily="34" charset="0"/>
              </a:rPr>
              <a:t>Demonstrate knowledge and understanding of the tools and theories.</a:t>
            </a:r>
          </a:p>
          <a:p>
            <a:pPr marL="536575" indent="-536575">
              <a:lnSpc>
                <a:spcPct val="100000"/>
              </a:lnSpc>
              <a:spcBef>
                <a:spcPts val="1200"/>
              </a:spcBef>
              <a:spcAft>
                <a:spcPts val="1200"/>
              </a:spcAft>
            </a:pPr>
            <a:r>
              <a:rPr lang="en-GB" sz="2600">
                <a:solidFill>
                  <a:srgbClr val="0041C4"/>
                </a:solidFill>
                <a:latin typeface="Arial" panose="020b0604020202020204" pitchFamily="34" charset="0"/>
                <a:cs typeface="Arial" panose="020b0604020202020204" pitchFamily="34" charset="0"/>
              </a:rPr>
              <a:t>Include appropriate business management </a:t>
            </a:r>
            <a:r>
              <a:rPr lang="en-GB" sz="2600" b="1">
                <a:solidFill>
                  <a:srgbClr val="0041C4"/>
                </a:solidFill>
                <a:latin typeface="Arial" panose="020b0604020202020204" pitchFamily="34" charset="0"/>
                <a:cs typeface="Arial" panose="020b0604020202020204" pitchFamily="34" charset="0"/>
              </a:rPr>
              <a:t>terminology</a:t>
            </a:r>
            <a:r>
              <a:rPr lang="en-GB" sz="2600">
                <a:solidFill>
                  <a:srgbClr val="0041C4"/>
                </a:solidFill>
                <a:latin typeface="Arial" panose="020b0604020202020204" pitchFamily="34" charset="0"/>
                <a:cs typeface="Arial" panose="020b0604020202020204" pitchFamily="34" charset="0"/>
              </a:rPr>
              <a:t>.</a:t>
            </a:r>
          </a:p>
          <a:p>
            <a:pPr marL="536575" indent="-536575">
              <a:lnSpc>
                <a:spcPct val="100000"/>
              </a:lnSpc>
              <a:spcBef>
                <a:spcPts val="1200"/>
              </a:spcBef>
              <a:spcAft>
                <a:spcPts val="1200"/>
              </a:spcAft>
            </a:pPr>
            <a:r>
              <a:rPr lang="en-GB" sz="2600">
                <a:solidFill>
                  <a:srgbClr val="0041C4"/>
                </a:solidFill>
                <a:latin typeface="Arial" panose="020b0604020202020204" pitchFamily="34" charset="0"/>
                <a:cs typeface="Arial" panose="020b0604020202020204" pitchFamily="34" charset="0"/>
              </a:rPr>
              <a:t>Use definitions and applied examples as and where appropriate.</a:t>
            </a:r>
            <a:endParaRPr lang="en-GB" sz="800">
              <a:solidFill>
                <a:srgbClr val="0041C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70712296"/>
      </p:ext>
    </p:extLst>
  </p:cSld>
  <p:clrMapOvr>
    <a:masterClrMapping/>
  </p:clrMapOvr>
  <p:transition/>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a:xfrm>
            <a:off x="838200" y="1506682"/>
            <a:ext cx="10603229" cy="4847819"/>
          </a:xfrm>
        </p:spPr>
        <p:txBody>
          <a:bodyPr>
            <a:normAutofit/>
          </a:bodyPr>
          <a:lstStyle/>
          <a:p>
            <a:pPr marL="0" lvl="1" indent="0">
              <a:lnSpc>
                <a:spcPct val="100000"/>
              </a:lnSpc>
              <a:spcBef>
                <a:spcPts val="1200"/>
              </a:spcBef>
              <a:spcAft>
                <a:spcPts val="1200"/>
              </a:spcAft>
              <a:buNone/>
              <a:tabLst>
                <a:tab pos="9683750"/>
              </a:tabLst>
            </a:pPr>
            <a:r>
              <a:rPr lang="en-GB" sz="2600">
                <a:solidFill>
                  <a:srgbClr val="FF0000"/>
                </a:solidFill>
                <a:latin typeface="Arial" panose="020b0604020202020204" pitchFamily="34" charset="0"/>
                <a:cs typeface="Arial" panose="020b0604020202020204" pitchFamily="34" charset="0"/>
              </a:rPr>
              <a:t>Relevant information from the stimulus material is integrated effectively to support the argument</a:t>
            </a:r>
            <a:endParaRPr lang="en-US" sz="2600">
              <a:solidFill>
                <a:srgbClr val="FF0000"/>
              </a:solidFill>
              <a:latin typeface="Arial" panose="020b0604020202020204" pitchFamily="34" charset="0"/>
              <a:cs typeface="Arial" panose="020b0604020202020204" pitchFamily="34" charset="0"/>
            </a:endParaRPr>
          </a:p>
          <a:p>
            <a:pPr marL="536575" indent="-536575">
              <a:lnSpc>
                <a:spcPct val="100000"/>
              </a:lnSpc>
              <a:spcBef>
                <a:spcPts val="1200"/>
              </a:spcBef>
              <a:spcAft>
                <a:spcPts val="1200"/>
              </a:spcAft>
            </a:pPr>
            <a:r>
              <a:rPr lang="en-GB" sz="2600">
                <a:solidFill>
                  <a:srgbClr val="0041C4"/>
                </a:solidFill>
                <a:latin typeface="Arial" panose="020b0604020202020204" pitchFamily="34" charset="0"/>
                <a:cs typeface="Arial" panose="020b0604020202020204" pitchFamily="34" charset="0"/>
              </a:rPr>
              <a:t>Apply the relevant business management tools and theories to the case study organization </a:t>
            </a:r>
            <a:r>
              <a:rPr lang="en-GB" sz="2600" i="1">
                <a:solidFill>
                  <a:srgbClr val="0041C4"/>
                </a:solidFill>
                <a:latin typeface="Arial" panose="020b0604020202020204" pitchFamily="34" charset="0"/>
                <a:cs typeface="Arial" panose="020b0604020202020204" pitchFamily="34" charset="0"/>
              </a:rPr>
              <a:t>(BON)</a:t>
            </a:r>
            <a:r>
              <a:rPr lang="en-GB" sz="2600">
                <a:solidFill>
                  <a:srgbClr val="0041C4"/>
                </a:solidFill>
                <a:latin typeface="Arial" panose="020b0604020202020204" pitchFamily="34" charset="0"/>
                <a:cs typeface="Arial" panose="020b0604020202020204" pitchFamily="34" charset="0"/>
              </a:rPr>
              <a:t>.</a:t>
            </a:r>
          </a:p>
          <a:p>
            <a:pPr marL="536575" indent="-536575">
              <a:lnSpc>
                <a:spcPct val="100000"/>
              </a:lnSpc>
              <a:spcBef>
                <a:spcPts val="1200"/>
              </a:spcBef>
              <a:spcAft>
                <a:spcPts val="1200"/>
              </a:spcAft>
            </a:pPr>
            <a:r>
              <a:rPr lang="en-GB" sz="2600">
                <a:solidFill>
                  <a:srgbClr val="0041C4"/>
                </a:solidFill>
                <a:latin typeface="Arial" panose="020b0604020202020204" pitchFamily="34" charset="0"/>
                <a:cs typeface="Arial" panose="020b0604020202020204" pitchFamily="34" charset="0"/>
              </a:rPr>
              <a:t>Explain the situation and issues or challenges faced by the organization.</a:t>
            </a:r>
          </a:p>
          <a:p>
            <a:pPr marL="536575" indent="-536575">
              <a:lnSpc>
                <a:spcPct val="100000"/>
              </a:lnSpc>
              <a:spcBef>
                <a:spcPts val="1200"/>
              </a:spcBef>
              <a:spcAft>
                <a:spcPts val="1200"/>
              </a:spcAft>
            </a:pPr>
            <a:r>
              <a:rPr lang="en-GB" sz="2600">
                <a:solidFill>
                  <a:srgbClr val="0041C4"/>
                </a:solidFill>
                <a:latin typeface="Arial" panose="020b0604020202020204" pitchFamily="34" charset="0"/>
                <a:cs typeface="Arial" panose="020b0604020202020204" pitchFamily="34" charset="0"/>
              </a:rPr>
              <a:t>Ensure examples used are appropriate and illustrative.</a:t>
            </a:r>
          </a:p>
          <a:p>
            <a:pPr marL="536575" indent="-536575">
              <a:lnSpc>
                <a:spcPct val="100000"/>
              </a:lnSpc>
              <a:spcBef>
                <a:spcPts val="1200"/>
              </a:spcBef>
              <a:spcAft>
                <a:spcPts val="1200"/>
              </a:spcAft>
            </a:pPr>
            <a:r>
              <a:rPr lang="en-GB" sz="2600">
                <a:solidFill>
                  <a:srgbClr val="0041C4"/>
                </a:solidFill>
                <a:latin typeface="Arial" panose="020b0604020202020204" pitchFamily="34" charset="0"/>
                <a:cs typeface="Arial" panose="020b0604020202020204" pitchFamily="34" charset="0"/>
              </a:rPr>
              <a:t>Go beyond just mentioning </a:t>
            </a:r>
            <a:r>
              <a:rPr lang="en-GB" sz="2600" i="1">
                <a:solidFill>
                  <a:srgbClr val="0041C4"/>
                </a:solidFill>
                <a:latin typeface="Arial" panose="020b0604020202020204" pitchFamily="34" charset="0"/>
                <a:cs typeface="Arial" panose="020b0604020202020204" pitchFamily="34" charset="0"/>
              </a:rPr>
              <a:t>“BON”.</a:t>
            </a:r>
            <a:endParaRPr lang="en-GB" sz="800" i="1">
              <a:solidFill>
                <a:srgbClr val="0041C4"/>
              </a:solidFill>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3058BBC0-D14D-B093-83FD-A9154067885A}"/>
              </a:ext>
            </a:extLst>
          </p:cNvPr>
          <p:cNvSpPr>
            <a:spLocks noGrp="1"/>
          </p:cNvSpPr>
          <p:nvPr>
            <p:ph type="title"/>
          </p:nvPr>
        </p:nvSpPr>
        <p:spPr>
          <a:xfrm>
            <a:off x="838200" y="179931"/>
            <a:ext cx="10515600" cy="1104860"/>
          </a:xfrm>
        </p:spPr>
        <p:txBody>
          <a:bodyPr>
            <a:normAutofit/>
          </a:bodyPr>
          <a:lstStyle/>
          <a:p>
            <a:r>
              <a:rPr lang="en-US" sz="3200" b="1">
                <a:solidFill>
                  <a:srgbClr val="0041C4"/>
                </a:solidFill>
                <a:latin typeface="Arial" panose="020b0604020202020204" pitchFamily="34" charset="0"/>
                <a:cs typeface="Arial" panose="020b0604020202020204" pitchFamily="34" charset="0"/>
              </a:rPr>
              <a:t>Tackling the 10-mark Paper 1 exam question …</a:t>
            </a:r>
          </a:p>
        </p:txBody>
      </p:sp>
    </p:spTree>
    <p:extLst>
      <p:ext uri="{BB962C8B-B14F-4D97-AF65-F5344CB8AC3E}">
        <p14:creationId xmlns:p14="http://schemas.microsoft.com/office/powerpoint/2010/main" val="3083036948"/>
      </p:ext>
    </p:extLst>
  </p:cSld>
  <p:clrMapOvr>
    <a:masterClrMapping/>
  </p:clrMapOvr>
  <p:transition/>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a:xfrm>
            <a:off x="838200" y="179931"/>
            <a:ext cx="10515600" cy="1104860"/>
          </a:xfrm>
        </p:spPr>
        <p:txBody>
          <a:bodyPr>
            <a:normAutofit/>
          </a:bodyPr>
          <a:lstStyle/>
          <a:p>
            <a:r>
              <a:rPr lang="en-US" sz="3200" b="1">
                <a:solidFill>
                  <a:srgbClr val="0041C4"/>
                </a:solidFill>
                <a:latin typeface="Arial" panose="020b0604020202020204" pitchFamily="34" charset="0"/>
                <a:cs typeface="Arial" panose="020b0604020202020204" pitchFamily="34" charset="0"/>
              </a:rPr>
              <a:t>Tackling the 10-mark Paper 1 exam question …</a:t>
            </a:r>
          </a:p>
        </p:txBody>
      </p:sp>
      <p:sp>
        <p:nvSpPr>
          <p:cNvPr id="3" name="Content Placeholder 2"/>
          <p:cNvSpPr>
            <a:spLocks noGrp="1"/>
          </p:cNvSpPr>
          <p:nvPr>
            <p:ph idx="1"/>
          </p:nvPr>
        </p:nvSpPr>
        <p:spPr>
          <a:xfrm>
            <a:off x="838200" y="1506682"/>
            <a:ext cx="10603229" cy="4847819"/>
          </a:xfrm>
        </p:spPr>
        <p:txBody>
          <a:bodyPr>
            <a:normAutofit/>
          </a:bodyPr>
          <a:lstStyle/>
          <a:p>
            <a:pPr marL="0" lvl="1" indent="0">
              <a:lnSpc>
                <a:spcPct val="100000"/>
              </a:lnSpc>
              <a:spcBef>
                <a:spcPts val="1200"/>
              </a:spcBef>
              <a:spcAft>
                <a:spcPts val="1200"/>
              </a:spcAft>
              <a:buNone/>
              <a:tabLst>
                <a:tab pos="9683750"/>
              </a:tabLst>
            </a:pPr>
            <a:r>
              <a:rPr lang="en-GB" sz="2600">
                <a:solidFill>
                  <a:srgbClr val="FF0000"/>
                </a:solidFill>
                <a:latin typeface="Arial" panose="020b0604020202020204" pitchFamily="34" charset="0"/>
                <a:cs typeface="Arial" panose="020b0604020202020204" pitchFamily="34" charset="0"/>
              </a:rPr>
              <a:t>Arguments are substantiated and balanced</a:t>
            </a:r>
            <a:endParaRPr lang="en-US" sz="2600">
              <a:solidFill>
                <a:srgbClr val="FF0000"/>
              </a:solidFill>
              <a:latin typeface="Arial" panose="020b0604020202020204" pitchFamily="34" charset="0"/>
              <a:cs typeface="Arial" panose="020b0604020202020204" pitchFamily="34" charset="0"/>
            </a:endParaRPr>
          </a:p>
          <a:p>
            <a:pPr marL="536575" indent="-536575">
              <a:lnSpc>
                <a:spcPct val="110000"/>
              </a:lnSpc>
              <a:spcBef>
                <a:spcPts val="600"/>
              </a:spcBef>
              <a:spcAft>
                <a:spcPts val="600"/>
              </a:spcAft>
            </a:pPr>
            <a:r>
              <a:rPr lang="en-GB" sz="2600">
                <a:solidFill>
                  <a:srgbClr val="0041C4"/>
                </a:solidFill>
                <a:latin typeface="Arial" panose="020b0604020202020204" pitchFamily="34" charset="0"/>
                <a:cs typeface="Arial" panose="020b0604020202020204" pitchFamily="34" charset="0"/>
              </a:rPr>
              <a:t>Present relevant and balanced arguments.</a:t>
            </a:r>
          </a:p>
          <a:p>
            <a:pPr marL="536575" indent="-536575">
              <a:lnSpc>
                <a:spcPct val="110000"/>
              </a:lnSpc>
              <a:spcBef>
                <a:spcPts val="600"/>
              </a:spcBef>
              <a:spcAft>
                <a:spcPts val="600"/>
              </a:spcAft>
            </a:pPr>
            <a:r>
              <a:rPr lang="en-GB" sz="2600">
                <a:solidFill>
                  <a:srgbClr val="0041C4"/>
                </a:solidFill>
                <a:latin typeface="Arial" panose="020b0604020202020204" pitchFamily="34" charset="0"/>
                <a:cs typeface="Arial" panose="020b0604020202020204" pitchFamily="34" charset="0"/>
              </a:rPr>
              <a:t>Depending on the demands of the question:</a:t>
            </a:r>
          </a:p>
          <a:p>
            <a:pPr marL="993775" indent="-457200">
              <a:lnSpc>
                <a:spcPct val="110000"/>
              </a:lnSpc>
              <a:spcBef>
                <a:spcPts val="600"/>
              </a:spcBef>
              <a:spcAft>
                <a:spcPts val="600"/>
              </a:spcAft>
              <a:buSzPct val="80000"/>
              <a:buFont typeface="Courier New" panose="02070309020205020404" pitchFamily="49" charset="0"/>
              <a:buChar char="o"/>
            </a:pPr>
            <a:r>
              <a:rPr lang="en-GB" sz="2600">
                <a:solidFill>
                  <a:srgbClr val="0041C4"/>
                </a:solidFill>
                <a:latin typeface="Arial" panose="020b0604020202020204" pitchFamily="34" charset="0"/>
                <a:cs typeface="Arial" panose="020b0604020202020204" pitchFamily="34" charset="0"/>
              </a:rPr>
              <a:t>Present strengths and weaknesses.</a:t>
            </a:r>
          </a:p>
          <a:p>
            <a:pPr marL="993775" indent="-457200">
              <a:lnSpc>
                <a:spcPct val="110000"/>
              </a:lnSpc>
              <a:spcBef>
                <a:spcPts val="600"/>
              </a:spcBef>
              <a:spcAft>
                <a:spcPts val="600"/>
              </a:spcAft>
              <a:buSzPct val="80000"/>
              <a:buFont typeface="Courier New" panose="02070309020205020404" pitchFamily="49" charset="0"/>
              <a:buChar char="o"/>
            </a:pPr>
            <a:r>
              <a:rPr lang="en-GB" sz="2600">
                <a:solidFill>
                  <a:srgbClr val="0041C4"/>
                </a:solidFill>
                <a:latin typeface="Arial" panose="020b0604020202020204" pitchFamily="34" charset="0"/>
                <a:cs typeface="Arial" panose="020b0604020202020204" pitchFamily="34" charset="0"/>
              </a:rPr>
              <a:t>Consider opportunities and threats.</a:t>
            </a:r>
          </a:p>
          <a:p>
            <a:pPr marL="993775" indent="-457200">
              <a:lnSpc>
                <a:spcPct val="110000"/>
              </a:lnSpc>
              <a:spcBef>
                <a:spcPts val="600"/>
              </a:spcBef>
              <a:spcAft>
                <a:spcPts val="600"/>
              </a:spcAft>
              <a:buSzPct val="80000"/>
              <a:buFont typeface="Courier New" panose="02070309020205020404" pitchFamily="49" charset="0"/>
              <a:buChar char="o"/>
            </a:pPr>
            <a:r>
              <a:rPr lang="en-GB" sz="2600">
                <a:solidFill>
                  <a:srgbClr val="0041C4"/>
                </a:solidFill>
                <a:latin typeface="Arial" panose="020b0604020202020204" pitchFamily="34" charset="0"/>
                <a:cs typeface="Arial" panose="020b0604020202020204" pitchFamily="34" charset="0"/>
              </a:rPr>
              <a:t>Compare and contrast.</a:t>
            </a:r>
          </a:p>
          <a:p>
            <a:pPr marL="536575" indent="-536575">
              <a:lnSpc>
                <a:spcPct val="110000"/>
              </a:lnSpc>
              <a:spcBef>
                <a:spcPts val="600"/>
              </a:spcBef>
              <a:spcAft>
                <a:spcPts val="600"/>
              </a:spcAft>
            </a:pPr>
            <a:r>
              <a:rPr lang="en-GB" sz="2600">
                <a:solidFill>
                  <a:srgbClr val="0041C4"/>
                </a:solidFill>
                <a:latin typeface="Arial" panose="020b0604020202020204" pitchFamily="34" charset="0"/>
                <a:cs typeface="Arial" panose="020b0604020202020204" pitchFamily="34" charset="0"/>
              </a:rPr>
              <a:t>Justifying all arguments with evidence – do not allow examiners to question “why?”</a:t>
            </a:r>
          </a:p>
        </p:txBody>
      </p:sp>
    </p:spTree>
    <p:extLst>
      <p:ext uri="{BB962C8B-B14F-4D97-AF65-F5344CB8AC3E}">
        <p14:creationId xmlns:p14="http://schemas.microsoft.com/office/powerpoint/2010/main" val="3153115710"/>
      </p:ext>
    </p:extLst>
  </p:cSld>
  <p:clrMapOvr>
    <a:masterClrMapping/>
  </p:clrMapOvr>
  <p:transition/>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a:xfrm>
            <a:off x="838200" y="179931"/>
            <a:ext cx="10515600" cy="1104860"/>
          </a:xfrm>
        </p:spPr>
        <p:txBody>
          <a:bodyPr>
            <a:normAutofit/>
          </a:bodyPr>
          <a:lstStyle/>
          <a:p>
            <a:r>
              <a:rPr lang="en-US" sz="3200" b="1">
                <a:solidFill>
                  <a:srgbClr val="0041C4"/>
                </a:solidFill>
                <a:latin typeface="Arial" panose="020b0604020202020204" pitchFamily="34" charset="0"/>
                <a:cs typeface="Arial" panose="020b0604020202020204" pitchFamily="34" charset="0"/>
              </a:rPr>
              <a:t>Tackling the 10-mark Paper 1 exam question …</a:t>
            </a:r>
          </a:p>
        </p:txBody>
      </p:sp>
      <p:sp>
        <p:nvSpPr>
          <p:cNvPr id="3" name="Content Placeholder 2"/>
          <p:cNvSpPr>
            <a:spLocks noGrp="1"/>
          </p:cNvSpPr>
          <p:nvPr>
            <p:ph idx="1"/>
          </p:nvPr>
        </p:nvSpPr>
        <p:spPr>
          <a:xfrm>
            <a:off x="838200" y="1506682"/>
            <a:ext cx="10603229" cy="4847819"/>
          </a:xfrm>
        </p:spPr>
        <p:txBody>
          <a:bodyPr>
            <a:normAutofit/>
          </a:bodyPr>
          <a:lstStyle/>
          <a:p>
            <a:pPr marL="0" lvl="1" indent="0">
              <a:lnSpc>
                <a:spcPct val="100000"/>
              </a:lnSpc>
              <a:spcBef>
                <a:spcPts val="1200"/>
              </a:spcBef>
              <a:spcAft>
                <a:spcPts val="1200"/>
              </a:spcAft>
              <a:buNone/>
              <a:tabLst>
                <a:tab pos="9683750"/>
              </a:tabLst>
            </a:pPr>
            <a:r>
              <a:rPr lang="en-GB" sz="2600">
                <a:solidFill>
                  <a:srgbClr val="FF0000"/>
                </a:solidFill>
                <a:latin typeface="Arial" panose="020b0604020202020204" pitchFamily="34" charset="0"/>
                <a:cs typeface="Arial" panose="020b0604020202020204" pitchFamily="34" charset="0"/>
              </a:rPr>
              <a:t>Arguments are substantiated and balanced (cont’d...)</a:t>
            </a:r>
            <a:endParaRPr lang="en-US" sz="2600">
              <a:solidFill>
                <a:srgbClr val="FF0000"/>
              </a:solidFill>
              <a:latin typeface="Arial" panose="020b0604020202020204" pitchFamily="34" charset="0"/>
              <a:cs typeface="Arial" panose="020b0604020202020204" pitchFamily="34" charset="0"/>
            </a:endParaRPr>
          </a:p>
          <a:p>
            <a:pPr marL="536575" indent="-536575">
              <a:lnSpc>
                <a:spcPct val="100000"/>
              </a:lnSpc>
              <a:spcBef>
                <a:spcPts val="1200"/>
              </a:spcBef>
              <a:spcAft>
                <a:spcPts val="1200"/>
              </a:spcAft>
            </a:pPr>
            <a:r>
              <a:rPr lang="en-GB" sz="2600">
                <a:solidFill>
                  <a:srgbClr val="0041C4"/>
                </a:solidFill>
                <a:latin typeface="Arial" panose="020b0604020202020204" pitchFamily="34" charset="0"/>
                <a:cs typeface="Arial" panose="020b0604020202020204" pitchFamily="34" charset="0"/>
              </a:rPr>
              <a:t>Give a balanced (two-sided) consideration to the perspectives of a range of relevant stakeholders.</a:t>
            </a:r>
          </a:p>
          <a:p>
            <a:pPr marL="536575" indent="-536575">
              <a:lnSpc>
                <a:spcPct val="100000"/>
              </a:lnSpc>
              <a:spcBef>
                <a:spcPts val="1200"/>
              </a:spcBef>
              <a:spcAft>
                <a:spcPts val="1200"/>
              </a:spcAft>
            </a:pPr>
            <a:r>
              <a:rPr lang="en-GB" sz="2600">
                <a:solidFill>
                  <a:srgbClr val="0041C4"/>
                </a:solidFill>
                <a:latin typeface="Arial" panose="020b0604020202020204" pitchFamily="34" charset="0"/>
                <a:cs typeface="Arial" panose="020b0604020202020204" pitchFamily="34" charset="0"/>
              </a:rPr>
              <a:t>Where appropriate, include </a:t>
            </a:r>
            <a:r>
              <a:rPr lang="en-GB" sz="2600" b="1">
                <a:solidFill>
                  <a:srgbClr val="0041C4"/>
                </a:solidFill>
                <a:latin typeface="Arial" panose="020b0604020202020204" pitchFamily="34" charset="0"/>
                <a:cs typeface="Arial" panose="020b0604020202020204" pitchFamily="34" charset="0"/>
              </a:rPr>
              <a:t>individuals</a:t>
            </a:r>
            <a:r>
              <a:rPr lang="en-GB" sz="2600">
                <a:solidFill>
                  <a:srgbClr val="0041C4"/>
                </a:solidFill>
                <a:latin typeface="Arial" panose="020b0604020202020204" pitchFamily="34" charset="0"/>
                <a:cs typeface="Arial" panose="020b0604020202020204" pitchFamily="34" charset="0"/>
              </a:rPr>
              <a:t> (by </a:t>
            </a:r>
            <a:r>
              <a:rPr lang="en-GB" sz="2600" u="sng">
                <a:solidFill>
                  <a:srgbClr val="0041C4"/>
                </a:solidFill>
                <a:latin typeface="Arial" panose="020b0604020202020204" pitchFamily="34" charset="0"/>
                <a:cs typeface="Arial" panose="020b0604020202020204" pitchFamily="34" charset="0"/>
              </a:rPr>
              <a:t>name</a:t>
            </a:r>
            <a:r>
              <a:rPr lang="en-GB" sz="2600">
                <a:solidFill>
                  <a:srgbClr val="0041C4"/>
                </a:solidFill>
                <a:latin typeface="Arial" panose="020b0604020202020204" pitchFamily="34" charset="0"/>
                <a:cs typeface="Arial" panose="020b0604020202020204" pitchFamily="34" charset="0"/>
              </a:rPr>
              <a:t>) and </a:t>
            </a:r>
            <a:r>
              <a:rPr lang="en-GB" sz="2600" b="1">
                <a:solidFill>
                  <a:srgbClr val="0041C4"/>
                </a:solidFill>
                <a:latin typeface="Arial" panose="020b0604020202020204" pitchFamily="34" charset="0"/>
                <a:cs typeface="Arial" panose="020b0604020202020204" pitchFamily="34" charset="0"/>
              </a:rPr>
              <a:t>groups</a:t>
            </a:r>
            <a:r>
              <a:rPr lang="en-GB" sz="2600">
                <a:solidFill>
                  <a:srgbClr val="0041C4"/>
                </a:solidFill>
                <a:latin typeface="Arial" panose="020b0604020202020204" pitchFamily="34" charset="0"/>
                <a:cs typeface="Arial" panose="020b0604020202020204" pitchFamily="34" charset="0"/>
              </a:rPr>
              <a:t> </a:t>
            </a:r>
            <a:r>
              <a:rPr lang="en-GB">
                <a:solidFill>
                  <a:srgbClr val="0041C4"/>
                </a:solidFill>
                <a:latin typeface="Arial" panose="020b0604020202020204" pitchFamily="34" charset="0"/>
                <a:cs typeface="Arial" panose="020b0604020202020204" pitchFamily="34" charset="0"/>
              </a:rPr>
              <a:t>internal and external to the organization.</a:t>
            </a:r>
          </a:p>
        </p:txBody>
      </p:sp>
    </p:spTree>
    <p:extLst>
      <p:ext uri="{BB962C8B-B14F-4D97-AF65-F5344CB8AC3E}">
        <p14:creationId xmlns:p14="http://schemas.microsoft.com/office/powerpoint/2010/main" val="3875207720"/>
      </p:ext>
    </p:extLst>
  </p:cSld>
  <p:clrMapOvr>
    <a:masterClrMapping/>
  </p:clrMapOvr>
  <p:transition/>
  <p:timing/>
</p:sld>
</file>

<file path=ppt/slides/slide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E3A584E2-C3CA-FA58-4198-2DD443ACCFC4}"/>
            </a:ext>
          </a:extLst>
        </p:cNvPr>
        <p:cNvGrpSpPr/>
        <p:nvPr/>
      </p:nvGrpSpPr>
      <p:grpSpPr>
        <a:xfrm>
          <a:off x="0" y="0"/>
          <a:ext cx="0" cy="0"/>
        </a:xfrm>
      </p:grpSpPr>
      <p:sp>
        <p:nvSpPr>
          <p:cNvPr id="2" name="Title 1">
            <a:extLst>
              <a:ext uri="{FF2B5EF4-FFF2-40B4-BE49-F238E27FC236}">
                <a16:creationId xmlns:a16="http://schemas.microsoft.com/office/drawing/2014/main" id="{A1C41349-E42B-1E22-FDEB-5A987C480119}"/>
              </a:ext>
            </a:extLst>
          </p:cNvPr>
          <p:cNvSpPr>
            <a:spLocks noGrp="1"/>
          </p:cNvSpPr>
          <p:nvPr>
            <p:ph type="title"/>
          </p:nvPr>
        </p:nvSpPr>
        <p:spPr>
          <a:xfrm>
            <a:off x="838200" y="179931"/>
            <a:ext cx="10515600" cy="1104860"/>
          </a:xfrm>
        </p:spPr>
        <p:txBody>
          <a:bodyPr>
            <a:normAutofit/>
          </a:bodyPr>
          <a:lstStyle/>
          <a:p>
            <a:r>
              <a:rPr lang="en-US" sz="3200" b="1">
                <a:solidFill>
                  <a:srgbClr val="0041C4"/>
                </a:solidFill>
                <a:latin typeface="Arial" panose="020b0604020202020204" pitchFamily="34" charset="0"/>
                <a:cs typeface="Arial" panose="020b0604020202020204" pitchFamily="34" charset="0"/>
              </a:rPr>
              <a:t>Tackling the 10-mark Paper 1 exam question …</a:t>
            </a:r>
          </a:p>
        </p:txBody>
      </p:sp>
      <p:sp>
        <p:nvSpPr>
          <p:cNvPr id="3" name="Content Placeholder 2">
            <a:extLst>
              <a:ext uri="{FF2B5EF4-FFF2-40B4-BE49-F238E27FC236}">
                <a16:creationId xmlns:a16="http://schemas.microsoft.com/office/drawing/2014/main" id="{D0BD2549-46A7-6F43-32DD-A667F72F3CA6}"/>
              </a:ext>
            </a:extLst>
          </p:cNvPr>
          <p:cNvSpPr>
            <a:spLocks noGrp="1"/>
          </p:cNvSpPr>
          <p:nvPr>
            <p:ph idx="1"/>
          </p:nvPr>
        </p:nvSpPr>
        <p:spPr>
          <a:xfrm>
            <a:off x="838200" y="1506682"/>
            <a:ext cx="10603229" cy="4847819"/>
          </a:xfrm>
        </p:spPr>
        <p:txBody>
          <a:bodyPr>
            <a:normAutofit/>
          </a:bodyPr>
          <a:lstStyle/>
          <a:p>
            <a:pPr marL="0" lvl="1" indent="0">
              <a:lnSpc>
                <a:spcPct val="100000"/>
              </a:lnSpc>
              <a:spcBef>
                <a:spcPts val="800"/>
              </a:spcBef>
              <a:spcAft>
                <a:spcPts val="800"/>
              </a:spcAft>
              <a:buNone/>
              <a:tabLst>
                <a:tab pos="9683750"/>
              </a:tabLst>
            </a:pPr>
            <a:r>
              <a:rPr lang="en-GB" sz="2600">
                <a:solidFill>
                  <a:srgbClr val="FF0000"/>
                </a:solidFill>
                <a:latin typeface="Arial" panose="020b0604020202020204" pitchFamily="34" charset="0"/>
                <a:cs typeface="Arial" panose="020b0604020202020204" pitchFamily="34" charset="0"/>
              </a:rPr>
              <a:t>Explanation of the limitations of the case study or stimulus material</a:t>
            </a:r>
            <a:endParaRPr lang="en-US" sz="2600">
              <a:solidFill>
                <a:srgbClr val="FF0000"/>
              </a:solidFill>
              <a:latin typeface="Arial" panose="020b0604020202020204" pitchFamily="34" charset="0"/>
              <a:cs typeface="Arial" panose="020b0604020202020204" pitchFamily="34" charset="0"/>
            </a:endParaRPr>
          </a:p>
          <a:p>
            <a:pPr marL="536575" indent="-536575">
              <a:lnSpc>
                <a:spcPct val="100000"/>
              </a:lnSpc>
              <a:spcBef>
                <a:spcPts val="800"/>
              </a:spcBef>
              <a:spcAft>
                <a:spcPts val="800"/>
              </a:spcAft>
            </a:pPr>
            <a:r>
              <a:rPr lang="en-GB" sz="2600">
                <a:solidFill>
                  <a:srgbClr val="0041C4"/>
                </a:solidFill>
                <a:latin typeface="Arial" panose="020b0604020202020204" pitchFamily="34" charset="0"/>
                <a:cs typeface="Arial" panose="020b0604020202020204" pitchFamily="34" charset="0"/>
              </a:rPr>
              <a:t>What does the data </a:t>
            </a:r>
            <a:r>
              <a:rPr lang="en-GB" sz="2600" u="sng">
                <a:solidFill>
                  <a:srgbClr val="0041C4"/>
                </a:solidFill>
                <a:latin typeface="Arial" panose="020b0604020202020204" pitchFamily="34" charset="0"/>
                <a:cs typeface="Arial" panose="020b0604020202020204" pitchFamily="34" charset="0"/>
              </a:rPr>
              <a:t>not</a:t>
            </a:r>
            <a:r>
              <a:rPr lang="en-GB" sz="2600">
                <a:solidFill>
                  <a:srgbClr val="0041C4"/>
                </a:solidFill>
                <a:latin typeface="Arial" panose="020b0604020202020204" pitchFamily="34" charset="0"/>
                <a:cs typeface="Arial" panose="020b0604020202020204" pitchFamily="34" charset="0"/>
              </a:rPr>
              <a:t> show?</a:t>
            </a:r>
          </a:p>
          <a:p>
            <a:pPr marL="536575" indent="-536575">
              <a:lnSpc>
                <a:spcPct val="100000"/>
              </a:lnSpc>
              <a:spcBef>
                <a:spcPts val="800"/>
              </a:spcBef>
              <a:spcAft>
                <a:spcPts val="800"/>
              </a:spcAft>
            </a:pPr>
            <a:r>
              <a:rPr lang="en-GB" sz="2600">
                <a:solidFill>
                  <a:srgbClr val="0041C4"/>
                </a:solidFill>
                <a:latin typeface="Arial" panose="020b0604020202020204" pitchFamily="34" charset="0"/>
                <a:cs typeface="Arial" panose="020b0604020202020204" pitchFamily="34" charset="0"/>
              </a:rPr>
              <a:t>Consider correlation vs causation.</a:t>
            </a:r>
          </a:p>
          <a:p>
            <a:pPr marL="536575" indent="-536575">
              <a:lnSpc>
                <a:spcPct val="100000"/>
              </a:lnSpc>
              <a:spcBef>
                <a:spcPts val="800"/>
              </a:spcBef>
              <a:spcAft>
                <a:spcPts val="800"/>
              </a:spcAft>
            </a:pPr>
            <a:r>
              <a:rPr lang="en-GB" sz="2600">
                <a:solidFill>
                  <a:srgbClr val="0041C4"/>
                </a:solidFill>
                <a:latin typeface="Arial" panose="020b0604020202020204" pitchFamily="34" charset="0"/>
                <a:cs typeface="Arial" panose="020b0604020202020204" pitchFamily="34" charset="0"/>
              </a:rPr>
              <a:t>Consider implications on the organization’s:</a:t>
            </a:r>
          </a:p>
          <a:p>
            <a:pPr marL="989013" lvl="1" indent="-446088">
              <a:lnSpc>
                <a:spcPct val="100000"/>
              </a:lnSpc>
              <a:spcBef>
                <a:spcPts val="800"/>
              </a:spcBef>
              <a:spcAft>
                <a:spcPts val="800"/>
              </a:spcAft>
              <a:buFont typeface="Courier New" panose="02070309020205020404" pitchFamily="49" charset="0"/>
              <a:buChar char="o"/>
            </a:pPr>
            <a:r>
              <a:rPr lang="en-GB" sz="2800">
                <a:solidFill>
                  <a:srgbClr val="0041C4"/>
                </a:solidFill>
                <a:latin typeface="Arial" panose="020b0604020202020204" pitchFamily="34" charset="0"/>
                <a:cs typeface="Arial" panose="020b0604020202020204" pitchFamily="34" charset="0"/>
              </a:rPr>
              <a:t>Finances.</a:t>
            </a:r>
          </a:p>
          <a:p>
            <a:pPr marL="989013" lvl="1" indent="-446088">
              <a:lnSpc>
                <a:spcPct val="100000"/>
              </a:lnSpc>
              <a:spcBef>
                <a:spcPts val="800"/>
              </a:spcBef>
              <a:spcAft>
                <a:spcPts val="800"/>
              </a:spcAft>
              <a:buFont typeface="Courier New" panose="02070309020205020404" pitchFamily="49" charset="0"/>
              <a:buChar char="o"/>
            </a:pPr>
            <a:r>
              <a:rPr lang="en-GB" sz="2800">
                <a:solidFill>
                  <a:srgbClr val="0041C4"/>
                </a:solidFill>
                <a:latin typeface="Arial" panose="020b0604020202020204" pitchFamily="34" charset="0"/>
                <a:cs typeface="Arial" panose="020b0604020202020204" pitchFamily="34" charset="0"/>
              </a:rPr>
              <a:t>Human resources.</a:t>
            </a:r>
          </a:p>
          <a:p>
            <a:pPr marL="536575" indent="-536575">
              <a:lnSpc>
                <a:spcPct val="100000"/>
              </a:lnSpc>
              <a:spcBef>
                <a:spcPts val="800"/>
              </a:spcBef>
              <a:spcAft>
                <a:spcPts val="800"/>
              </a:spcAft>
            </a:pPr>
            <a:r>
              <a:rPr lang="en-GB" sz="2600">
                <a:solidFill>
                  <a:srgbClr val="0041C4"/>
                </a:solidFill>
                <a:latin typeface="Arial" panose="020b0604020202020204" pitchFamily="34" charset="0"/>
                <a:cs typeface="Arial" panose="020b0604020202020204" pitchFamily="34" charset="0"/>
              </a:rPr>
              <a:t>Think in an original and critical way.</a:t>
            </a:r>
            <a:endParaRPr lang="en-GB" sz="260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0959659"/>
      </p:ext>
    </p:extLst>
  </p:cSld>
  <p:clrMapOvr>
    <a:masterClrMapping/>
  </p:clrMapOvr>
  <p:transition/>
  <p:timing/>
</p:sld>
</file>

<file path=ppt/slides/slide3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8" name="TextBox 7">
            <a:extLst>
              <a:ext uri="{FF2B5EF4-FFF2-40B4-BE49-F238E27FC236}">
                <a16:creationId xmlns:a16="http://schemas.microsoft.com/office/drawing/2014/main" id="{8129507B-0A6D-482E-8520-3CC871D6D70A}"/>
              </a:ext>
            </a:extLst>
          </p:cNvPr>
          <p:cNvSpPr txBox="1"/>
          <p:nvPr/>
        </p:nvSpPr>
        <p:spPr>
          <a:xfrm>
            <a:off x="807027" y="1841919"/>
            <a:ext cx="3822189" cy="3742762"/>
          </a:xfrm>
          <a:prstGeom prst="rect">
            <a:avLst/>
          </a:prstGeom>
        </p:spPr>
        <p:txBody>
          <a:bodyPr vert="horz" lIns="91440" tIns="45720" rIns="91440" bIns="45720" rtlCol="0">
            <a:normAutofit/>
          </a:bodyPr>
          <a:lstStyle/>
          <a:p>
            <a:pPr marL="447675" indent="-447675">
              <a:spcBef>
                <a:spcPts val="600"/>
              </a:spcBef>
              <a:spcAft>
                <a:spcPts val="600"/>
              </a:spcAft>
              <a:buFont typeface="Arial" panose="020b0604020202020204" pitchFamily="34" charset="0"/>
              <a:buChar char="•"/>
            </a:pPr>
            <a:r>
              <a:rPr lang="en-US" sz="2600" b="1">
                <a:solidFill>
                  <a:srgbClr val="0041C4"/>
                </a:solidFill>
                <a:latin typeface="Arial" panose="020b0604020202020204" pitchFamily="34" charset="0"/>
                <a:cs typeface="Arial" panose="020b0604020202020204" pitchFamily="34" charset="0"/>
              </a:rPr>
              <a:t>D</a:t>
            </a:r>
            <a:r>
              <a:rPr lang="en-US" sz="2600">
                <a:solidFill>
                  <a:srgbClr val="0041C4"/>
                </a:solidFill>
                <a:latin typeface="Arial" panose="020b0604020202020204" pitchFamily="34" charset="0"/>
                <a:cs typeface="Arial" panose="020b0604020202020204" pitchFamily="34" charset="0"/>
              </a:rPr>
              <a:t>efinitions</a:t>
            </a:r>
          </a:p>
          <a:p>
            <a:pPr marL="447675" indent="-447675">
              <a:spcBef>
                <a:spcPts val="600"/>
              </a:spcBef>
              <a:spcAft>
                <a:spcPts val="600"/>
              </a:spcAft>
              <a:buFont typeface="Arial" panose="020b0604020202020204" pitchFamily="34" charset="0"/>
              <a:buChar char="•"/>
            </a:pPr>
            <a:r>
              <a:rPr lang="en-US" sz="2600" b="1">
                <a:solidFill>
                  <a:srgbClr val="0041C4"/>
                </a:solidFill>
                <a:latin typeface="Arial" panose="020b0604020202020204" pitchFamily="34" charset="0"/>
                <a:cs typeface="Arial" panose="020b0604020202020204" pitchFamily="34" charset="0"/>
              </a:rPr>
              <a:t>E</a:t>
            </a:r>
            <a:r>
              <a:rPr lang="en-US" sz="2600">
                <a:solidFill>
                  <a:srgbClr val="0041C4"/>
                </a:solidFill>
                <a:latin typeface="Arial" panose="020b0604020202020204" pitchFamily="34" charset="0"/>
                <a:cs typeface="Arial" panose="020b0604020202020204" pitchFamily="34" charset="0"/>
              </a:rPr>
              <a:t>xamples</a:t>
            </a:r>
          </a:p>
          <a:p>
            <a:pPr marL="447675" indent="-447675">
              <a:spcBef>
                <a:spcPts val="600"/>
              </a:spcBef>
              <a:spcAft>
                <a:spcPts val="600"/>
              </a:spcAft>
              <a:buFont typeface="Arial" panose="020b0604020202020204" pitchFamily="34" charset="0"/>
              <a:buChar char="•"/>
            </a:pPr>
            <a:r>
              <a:rPr lang="en-US" sz="2600" b="1">
                <a:solidFill>
                  <a:srgbClr val="0041C4"/>
                </a:solidFill>
                <a:latin typeface="Arial" panose="020b0604020202020204" pitchFamily="34" charset="0"/>
                <a:cs typeface="Arial" panose="020b0604020202020204" pitchFamily="34" charset="0"/>
              </a:rPr>
              <a:t>A</a:t>
            </a:r>
            <a:r>
              <a:rPr lang="en-US" sz="2600">
                <a:solidFill>
                  <a:srgbClr val="0041C4"/>
                </a:solidFill>
                <a:latin typeface="Arial" panose="020b0604020202020204" pitchFamily="34" charset="0"/>
                <a:cs typeface="Arial" panose="020b0604020202020204" pitchFamily="34" charset="0"/>
              </a:rPr>
              <a:t>dvantages</a:t>
            </a:r>
          </a:p>
          <a:p>
            <a:pPr marL="447675" indent="-447675">
              <a:spcBef>
                <a:spcPts val="600"/>
              </a:spcBef>
              <a:spcAft>
                <a:spcPts val="600"/>
              </a:spcAft>
              <a:buFont typeface="Arial" panose="020b0604020202020204" pitchFamily="34" charset="0"/>
              <a:buChar char="•"/>
            </a:pPr>
            <a:r>
              <a:rPr lang="en-US" sz="2600" b="1">
                <a:solidFill>
                  <a:srgbClr val="0041C4"/>
                </a:solidFill>
                <a:latin typeface="Arial" panose="020b0604020202020204" pitchFamily="34" charset="0"/>
                <a:cs typeface="Arial" panose="020b0604020202020204" pitchFamily="34" charset="0"/>
              </a:rPr>
              <a:t>D</a:t>
            </a:r>
            <a:r>
              <a:rPr lang="en-US" sz="2600">
                <a:solidFill>
                  <a:srgbClr val="0041C4"/>
                </a:solidFill>
                <a:latin typeface="Arial" panose="020b0604020202020204" pitchFamily="34" charset="0"/>
                <a:cs typeface="Arial" panose="020b0604020202020204" pitchFamily="34" charset="0"/>
              </a:rPr>
              <a:t>isadvantages</a:t>
            </a:r>
          </a:p>
          <a:p>
            <a:pPr marL="447675" indent="-447675">
              <a:spcBef>
                <a:spcPts val="600"/>
              </a:spcBef>
              <a:spcAft>
                <a:spcPts val="600"/>
              </a:spcAft>
              <a:buFont typeface="Arial" panose="020b0604020202020204" pitchFamily="34" charset="0"/>
              <a:buChar char="•"/>
            </a:pPr>
            <a:r>
              <a:rPr lang="en-US" sz="2600" b="1">
                <a:solidFill>
                  <a:srgbClr val="0041C4"/>
                </a:solidFill>
                <a:latin typeface="Arial" panose="020b0604020202020204" pitchFamily="34" charset="0"/>
                <a:cs typeface="Arial" panose="020b0604020202020204" pitchFamily="34" charset="0"/>
              </a:rPr>
              <a:t>E</a:t>
            </a:r>
            <a:r>
              <a:rPr lang="en-US" sz="2600">
                <a:solidFill>
                  <a:srgbClr val="0041C4"/>
                </a:solidFill>
                <a:latin typeface="Arial" panose="020b0604020202020204" pitchFamily="34" charset="0"/>
                <a:cs typeface="Arial" panose="020b0604020202020204" pitchFamily="34" charset="0"/>
              </a:rPr>
              <a:t>valuation</a:t>
            </a:r>
          </a:p>
          <a:p>
            <a:pPr marL="447675" indent="-447675">
              <a:spcBef>
                <a:spcPts val="600"/>
              </a:spcBef>
              <a:spcAft>
                <a:spcPts val="600"/>
              </a:spcAft>
              <a:buFont typeface="Arial" panose="020b0604020202020204" pitchFamily="34" charset="0"/>
              <a:buChar char="•"/>
            </a:pPr>
            <a:r>
              <a:rPr lang="en-US" sz="2600" b="1">
                <a:solidFill>
                  <a:srgbClr val="0041C4"/>
                </a:solidFill>
                <a:latin typeface="Arial" panose="020b0604020202020204" pitchFamily="34" charset="0"/>
                <a:cs typeface="Arial" panose="020b0604020202020204" pitchFamily="34" charset="0"/>
              </a:rPr>
              <a:t>R</a:t>
            </a:r>
            <a:r>
              <a:rPr lang="en-US" sz="2600">
                <a:solidFill>
                  <a:srgbClr val="0041C4"/>
                </a:solidFill>
                <a:latin typeface="Arial" panose="020b0604020202020204" pitchFamily="34" charset="0"/>
                <a:cs typeface="Arial" panose="020b0604020202020204" pitchFamily="34" charset="0"/>
              </a:rPr>
              <a:t>ecommendation(s)</a:t>
            </a:r>
          </a:p>
        </p:txBody>
      </p:sp>
      <p:sp>
        <p:nvSpPr>
          <p:cNvPr id="12" name="TextBox 11">
            <a:extLst>
              <a:ext uri="{FF2B5EF4-FFF2-40B4-BE49-F238E27FC236}">
                <a16:creationId xmlns:a16="http://schemas.microsoft.com/office/drawing/2014/main" id="{89EFF3EB-092D-4B39-B0B7-2C10A894E5D0}"/>
              </a:ext>
            </a:extLst>
          </p:cNvPr>
          <p:cNvSpPr txBox="1"/>
          <p:nvPr/>
        </p:nvSpPr>
        <p:spPr>
          <a:xfrm>
            <a:off x="902895" y="738615"/>
            <a:ext cx="9441255" cy="584997"/>
          </a:xfrm>
          <a:prstGeom prst="rect">
            <a:avLst/>
          </a:prstGeom>
        </p:spPr>
        <p:txBody>
          <a:bodyPr vert="horz" lIns="68580" tIns="34290" rIns="68580" bIns="34290" rtlCol="0" anchor="ctr">
            <a:noAutofit/>
          </a:bodyPr>
          <a:lstStyle/>
          <a:p>
            <a:pPr eaLnBrk="0" fontAlgn="base" hangingPunct="0">
              <a:lnSpc>
                <a:spcPct val="90000"/>
              </a:lnSpc>
              <a:spcBef>
                <a:spcPct val="0"/>
              </a:spcBef>
              <a:spcAft>
                <a:spcPct val="0"/>
              </a:spcAft>
            </a:pPr>
            <a:r>
              <a:rPr lang="en-US" sz="3200" b="1">
                <a:solidFill>
                  <a:srgbClr val="0041C4"/>
                </a:solidFill>
                <a:latin typeface="Arial" panose="020b0604020202020204" pitchFamily="34" charset="0"/>
                <a:ea typeface="+mj-ea"/>
                <a:cs typeface="Arial" panose="020b0604020202020204" pitchFamily="34" charset="0"/>
              </a:rPr>
              <a:t>Evaluation framework (1) – DEAD &amp; DEADER</a:t>
            </a:r>
          </a:p>
        </p:txBody>
      </p:sp>
      <p:pic>
        <p:nvPicPr>
          <p:cNvPr id="14" name="Picture 13">
            <a:extLst>
              <a:ext uri="{FF2B5EF4-FFF2-40B4-BE49-F238E27FC236}">
                <a16:creationId xmlns:a16="http://schemas.microsoft.com/office/drawing/2014/main" id="{92DFDF5B-9F67-F449-D515-5DCD5C40A48F}"/>
              </a:ext>
            </a:extLst>
          </p:cNvPr>
          <p:cNvPicPr>
            <a:picLocks noChangeAspect="1"/>
          </p:cNvPicPr>
          <p:nvPr/>
        </p:nvPicPr>
        <p:blipFill>
          <a:blip r:embed="rId3"/>
          <a:stretch>
            <a:fillRect/>
          </a:stretch>
        </p:blipFill>
        <p:spPr>
          <a:xfrm>
            <a:off x="5947112" y="3169328"/>
            <a:ext cx="5605301" cy="1003723"/>
          </a:xfrm>
          <a:prstGeom prst="rect">
            <a:avLst/>
          </a:prstGeom>
        </p:spPr>
      </p:pic>
    </p:spTree>
    <p:extLst>
      <p:ext uri="{BB962C8B-B14F-4D97-AF65-F5344CB8AC3E}">
        <p14:creationId xmlns:p14="http://schemas.microsoft.com/office/powerpoint/2010/main" val="1736791144"/>
      </p:ext>
    </p:extLst>
  </p:cSld>
  <p:clrMapOvr>
    <a:masterClrMapping/>
  </p:clrMapOvr>
  <p:transition/>
  <p:timing/>
</p:sld>
</file>

<file path=ppt/slides/slide4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10" name="Picture 9" descr="A picture containing monitor&#10;&#10;Description automatically generated">
            <a:extLst>
              <a:ext uri="{FF2B5EF4-FFF2-40B4-BE49-F238E27FC236}">
                <a16:creationId xmlns:a16="http://schemas.microsoft.com/office/drawing/2014/main" id="{A72D40DB-79BB-4CD9-931F-4CAA8AC91D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1004084" y="774150"/>
            <a:ext cx="5117451" cy="5631377"/>
          </a:xfrm>
          <a:prstGeom prst="rect">
            <a:avLst/>
          </a:prstGeom>
        </p:spPr>
      </p:pic>
      <p:pic>
        <p:nvPicPr>
          <p:cNvPr id="2" name="Picture 1" descr="A picture containing monitor&#10;&#10;Description automatically generated">
            <a:extLst>
              <a:ext uri="{FF2B5EF4-FFF2-40B4-BE49-F238E27FC236}">
                <a16:creationId xmlns:a16="http://schemas.microsoft.com/office/drawing/2014/main" id="{13B49CB1-A83C-4AFB-96E8-7B029447F2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6160573" y="1677778"/>
            <a:ext cx="5241073" cy="5587719"/>
          </a:xfrm>
          <a:prstGeom prst="rect">
            <a:avLst/>
          </a:prstGeom>
        </p:spPr>
      </p:pic>
      <p:sp>
        <p:nvSpPr>
          <p:cNvPr id="4" name="TextBox 3">
            <a:extLst>
              <a:ext uri="{FF2B5EF4-FFF2-40B4-BE49-F238E27FC236}">
                <a16:creationId xmlns:a16="http://schemas.microsoft.com/office/drawing/2014/main" id="{379B3943-7C95-4ED7-B92A-1F64709FA70F}"/>
              </a:ext>
            </a:extLst>
          </p:cNvPr>
          <p:cNvSpPr txBox="1"/>
          <p:nvPr/>
        </p:nvSpPr>
        <p:spPr>
          <a:xfrm>
            <a:off x="902895" y="738615"/>
            <a:ext cx="8166953" cy="584997"/>
          </a:xfrm>
          <a:prstGeom prst="rect">
            <a:avLst/>
          </a:prstGeom>
        </p:spPr>
        <p:txBody>
          <a:bodyPr vert="horz" lIns="68580" tIns="34290" rIns="68580" bIns="34290" rtlCol="0" anchor="ctr">
            <a:noAutofit/>
          </a:bodyPr>
          <a:lstStyle/>
          <a:p>
            <a:pPr eaLnBrk="0" fontAlgn="base" hangingPunct="0">
              <a:lnSpc>
                <a:spcPct val="90000"/>
              </a:lnSpc>
              <a:spcBef>
                <a:spcPct val="0"/>
              </a:spcBef>
              <a:spcAft>
                <a:spcPct val="0"/>
              </a:spcAft>
            </a:pPr>
            <a:r>
              <a:rPr lang="en-US" sz="3200" b="1">
                <a:solidFill>
                  <a:srgbClr val="0041C4"/>
                </a:solidFill>
                <a:latin typeface="Arial" panose="020b0604020202020204" pitchFamily="34" charset="0"/>
                <a:ea typeface="+mj-ea"/>
                <a:cs typeface="Arial" panose="020b0604020202020204" pitchFamily="34" charset="0"/>
              </a:rPr>
              <a:t>Evaluation framework (2) – DATE &amp; PALS</a:t>
            </a:r>
          </a:p>
        </p:txBody>
      </p:sp>
      <p:sp>
        <p:nvSpPr>
          <p:cNvPr id="8" name="TextBox 7">
            <a:extLst>
              <a:ext uri="{FF2B5EF4-FFF2-40B4-BE49-F238E27FC236}">
                <a16:creationId xmlns:a16="http://schemas.microsoft.com/office/drawing/2014/main" id="{8129507B-0A6D-482E-8520-3CC871D6D70A}"/>
              </a:ext>
            </a:extLst>
          </p:cNvPr>
          <p:cNvSpPr txBox="1"/>
          <p:nvPr/>
        </p:nvSpPr>
        <p:spPr>
          <a:xfrm>
            <a:off x="6551026" y="3019275"/>
            <a:ext cx="4000445" cy="2839987"/>
          </a:xfrm>
          <a:prstGeom prst="rect">
            <a:avLst/>
          </a:prstGeom>
        </p:spPr>
        <p:txBody>
          <a:bodyPr vert="horz" lIns="68580" tIns="34290" rIns="68580" bIns="34290" rtlCol="0">
            <a:noAutofit/>
          </a:bodyPr>
          <a:lstStyle/>
          <a:p>
            <a:pPr>
              <a:spcBef>
                <a:spcPts val="600"/>
              </a:spcBef>
              <a:spcAft>
                <a:spcPts val="600"/>
              </a:spcAft>
            </a:pPr>
            <a:r>
              <a:rPr lang="en-GB" sz="2400">
                <a:solidFill>
                  <a:srgbClr val="0041C4"/>
                </a:solidFill>
                <a:latin typeface="Arial" panose="020b0604020202020204" pitchFamily="34" charset="0"/>
                <a:cs typeface="Arial" panose="020b0604020202020204" pitchFamily="34" charset="0"/>
              </a:rPr>
              <a:t>The </a:t>
            </a:r>
            <a:r>
              <a:rPr lang="en-GB" sz="2400" b="1">
                <a:solidFill>
                  <a:srgbClr val="0041C4"/>
                </a:solidFill>
                <a:latin typeface="Arial" panose="020b0604020202020204" pitchFamily="34" charset="0"/>
                <a:cs typeface="Arial" panose="020b0604020202020204" pitchFamily="34" charset="0"/>
              </a:rPr>
              <a:t>PALS</a:t>
            </a:r>
            <a:r>
              <a:rPr lang="en-GB" sz="2400">
                <a:solidFill>
                  <a:srgbClr val="0041C4"/>
                </a:solidFill>
                <a:latin typeface="Arial" panose="020b0604020202020204" pitchFamily="34" charset="0"/>
                <a:cs typeface="Arial" panose="020b0604020202020204" pitchFamily="34" charset="0"/>
              </a:rPr>
              <a:t> rule</a:t>
            </a:r>
          </a:p>
          <a:p>
            <a:pPr>
              <a:spcBef>
                <a:spcPts val="600"/>
              </a:spcBef>
              <a:spcAft>
                <a:spcPts val="600"/>
              </a:spcAft>
            </a:pPr>
            <a:endParaRPr lang="en-GB" sz="1000">
              <a:solidFill>
                <a:srgbClr val="0041C4"/>
              </a:solidFill>
              <a:latin typeface="Arial" panose="020b0604020202020204" pitchFamily="34" charset="0"/>
              <a:cs typeface="Arial" panose="020b0604020202020204" pitchFamily="34" charset="0"/>
            </a:endParaRPr>
          </a:p>
          <a:p>
            <a:pPr marL="272654" indent="-272654">
              <a:spcBef>
                <a:spcPts val="600"/>
              </a:spcBef>
              <a:spcAft>
                <a:spcPts val="600"/>
              </a:spcAft>
              <a:buFont typeface="Arial" panose="020b0604020202020204" pitchFamily="34" charset="0"/>
              <a:buChar char="•"/>
            </a:pPr>
            <a:r>
              <a:rPr lang="en-GB" sz="2400" b="1">
                <a:solidFill>
                  <a:srgbClr val="0041C4"/>
                </a:solidFill>
                <a:latin typeface="Arial" panose="020b0604020202020204" pitchFamily="34" charset="0"/>
                <a:cs typeface="Arial" panose="020b0604020202020204" pitchFamily="34" charset="0"/>
              </a:rPr>
              <a:t>P</a:t>
            </a:r>
            <a:r>
              <a:rPr lang="en-GB" sz="2400">
                <a:solidFill>
                  <a:srgbClr val="0041C4"/>
                </a:solidFill>
                <a:latin typeface="Arial" panose="020b0604020202020204" pitchFamily="34" charset="0"/>
                <a:cs typeface="Arial" panose="020b0604020202020204" pitchFamily="34" charset="0"/>
              </a:rPr>
              <a:t>riorities</a:t>
            </a:r>
          </a:p>
          <a:p>
            <a:pPr marL="272654" indent="-272654">
              <a:spcBef>
                <a:spcPts val="600"/>
              </a:spcBef>
              <a:spcAft>
                <a:spcPts val="600"/>
              </a:spcAft>
              <a:buFont typeface="Arial" panose="020b0604020202020204" pitchFamily="34" charset="0"/>
              <a:buChar char="•"/>
            </a:pPr>
            <a:r>
              <a:rPr lang="en-GB" sz="2400" b="1">
                <a:solidFill>
                  <a:srgbClr val="0041C4"/>
                </a:solidFill>
                <a:latin typeface="Arial" panose="020b0604020202020204" pitchFamily="34" charset="0"/>
                <a:cs typeface="Arial" panose="020b0604020202020204" pitchFamily="34" charset="0"/>
              </a:rPr>
              <a:t>A</a:t>
            </a:r>
            <a:r>
              <a:rPr lang="en-GB" sz="2400">
                <a:solidFill>
                  <a:srgbClr val="0041C4"/>
                </a:solidFill>
                <a:latin typeface="Arial" panose="020b0604020202020204" pitchFamily="34" charset="0"/>
                <a:cs typeface="Arial" panose="020b0604020202020204" pitchFamily="34" charset="0"/>
              </a:rPr>
              <a:t>ssumptions</a:t>
            </a:r>
          </a:p>
          <a:p>
            <a:pPr marL="272654" indent="-272654">
              <a:spcBef>
                <a:spcPts val="600"/>
              </a:spcBef>
              <a:spcAft>
                <a:spcPts val="600"/>
              </a:spcAft>
              <a:buFont typeface="Arial" panose="020b0604020202020204" pitchFamily="34" charset="0"/>
              <a:buChar char="•"/>
            </a:pPr>
            <a:r>
              <a:rPr lang="en-GB" sz="2400" b="1">
                <a:solidFill>
                  <a:srgbClr val="0041C4"/>
                </a:solidFill>
                <a:latin typeface="Arial" panose="020b0604020202020204" pitchFamily="34" charset="0"/>
                <a:cs typeface="Arial" panose="020b0604020202020204" pitchFamily="34" charset="0"/>
              </a:rPr>
              <a:t>L</a:t>
            </a:r>
            <a:r>
              <a:rPr lang="en-GB" sz="2400">
                <a:solidFill>
                  <a:srgbClr val="0041C4"/>
                </a:solidFill>
                <a:latin typeface="Arial" panose="020b0604020202020204" pitchFamily="34" charset="0"/>
                <a:cs typeface="Arial" panose="020b0604020202020204" pitchFamily="34" charset="0"/>
              </a:rPr>
              <a:t>ong term vs. short term</a:t>
            </a:r>
          </a:p>
          <a:p>
            <a:pPr marL="272654" indent="-272654">
              <a:spcBef>
                <a:spcPts val="600"/>
              </a:spcBef>
              <a:spcAft>
                <a:spcPts val="600"/>
              </a:spcAft>
              <a:buFont typeface="Arial" panose="020b0604020202020204" pitchFamily="34" charset="0"/>
              <a:buChar char="•"/>
            </a:pPr>
            <a:r>
              <a:rPr lang="en-GB" sz="2400" b="1">
                <a:solidFill>
                  <a:srgbClr val="0041C4"/>
                </a:solidFill>
                <a:latin typeface="Arial" panose="020b0604020202020204" pitchFamily="34" charset="0"/>
                <a:cs typeface="Arial" panose="020b0604020202020204" pitchFamily="34" charset="0"/>
              </a:rPr>
              <a:t>S</a:t>
            </a:r>
            <a:r>
              <a:rPr lang="en-GB" sz="2400">
                <a:solidFill>
                  <a:srgbClr val="0041C4"/>
                </a:solidFill>
                <a:latin typeface="Arial" panose="020b0604020202020204" pitchFamily="34" charset="0"/>
                <a:cs typeface="Arial" panose="020b0604020202020204" pitchFamily="34" charset="0"/>
              </a:rPr>
              <a:t>takeholders</a:t>
            </a:r>
            <a:endParaRPr lang="en-US" sz="2400">
              <a:solidFill>
                <a:srgbClr val="0041C4"/>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98E0BCD7-25C1-46F4-8CAB-B926BC95F146}"/>
              </a:ext>
            </a:extLst>
          </p:cNvPr>
          <p:cNvSpPr txBox="1"/>
          <p:nvPr/>
        </p:nvSpPr>
        <p:spPr>
          <a:xfrm>
            <a:off x="1365696" y="2287480"/>
            <a:ext cx="3464558" cy="2445958"/>
          </a:xfrm>
          <a:prstGeom prst="rect">
            <a:avLst/>
          </a:prstGeom>
        </p:spPr>
        <p:txBody>
          <a:bodyPr vert="horz" lIns="68580" tIns="34290" rIns="68580" bIns="34290" rtlCol="0">
            <a:noAutofit/>
          </a:bodyPr>
          <a:lstStyle/>
          <a:p>
            <a:pPr>
              <a:lnSpc>
                <a:spcPct val="90000"/>
              </a:lnSpc>
              <a:spcBef>
                <a:spcPts val="225"/>
              </a:spcBef>
              <a:spcAft>
                <a:spcPts val="225"/>
              </a:spcAft>
            </a:pPr>
            <a:r>
              <a:rPr lang="en-GB" sz="2400">
                <a:solidFill>
                  <a:srgbClr val="0041C4"/>
                </a:solidFill>
                <a:latin typeface="Arial" panose="020b0604020202020204" pitchFamily="34" charset="0"/>
                <a:cs typeface="Arial" panose="020b0604020202020204" pitchFamily="34" charset="0"/>
              </a:rPr>
              <a:t>The </a:t>
            </a:r>
            <a:r>
              <a:rPr lang="en-GB" sz="2400" b="1">
                <a:solidFill>
                  <a:srgbClr val="0041C4"/>
                </a:solidFill>
                <a:latin typeface="Arial" panose="020b0604020202020204" pitchFamily="34" charset="0"/>
                <a:cs typeface="Arial" panose="020b0604020202020204" pitchFamily="34" charset="0"/>
              </a:rPr>
              <a:t>DATE</a:t>
            </a:r>
            <a:r>
              <a:rPr lang="en-GB" sz="2400">
                <a:solidFill>
                  <a:srgbClr val="0041C4"/>
                </a:solidFill>
                <a:latin typeface="Arial" panose="020b0604020202020204" pitchFamily="34" charset="0"/>
                <a:cs typeface="Arial" panose="020b0604020202020204" pitchFamily="34" charset="0"/>
              </a:rPr>
              <a:t> rule</a:t>
            </a:r>
          </a:p>
          <a:p>
            <a:pPr>
              <a:lnSpc>
                <a:spcPct val="90000"/>
              </a:lnSpc>
              <a:spcBef>
                <a:spcPts val="225"/>
              </a:spcBef>
              <a:spcAft>
                <a:spcPts val="225"/>
              </a:spcAft>
            </a:pPr>
            <a:endParaRPr lang="en-GB" sz="1000">
              <a:solidFill>
                <a:srgbClr val="0000CC"/>
              </a:solidFill>
              <a:latin typeface="Arial" panose="020b0604020202020204" pitchFamily="34" charset="0"/>
              <a:cs typeface="Arial" panose="020b0604020202020204" pitchFamily="34" charset="0"/>
            </a:endParaRPr>
          </a:p>
          <a:p>
            <a:pPr marL="272654" indent="-272654">
              <a:spcBef>
                <a:spcPts val="600"/>
              </a:spcBef>
              <a:spcAft>
                <a:spcPts val="600"/>
              </a:spcAft>
              <a:buFont typeface="Arial" panose="020b0604020202020204" pitchFamily="34" charset="0"/>
              <a:buChar char="•"/>
            </a:pPr>
            <a:r>
              <a:rPr lang="en-GB" sz="2400" b="1">
                <a:solidFill>
                  <a:srgbClr val="0041C4"/>
                </a:solidFill>
                <a:latin typeface="Arial" panose="020b0604020202020204" pitchFamily="34" charset="0"/>
                <a:cs typeface="Arial" panose="020b0604020202020204" pitchFamily="34" charset="0"/>
              </a:rPr>
              <a:t>D</a:t>
            </a:r>
            <a:r>
              <a:rPr lang="en-GB" sz="2400">
                <a:solidFill>
                  <a:srgbClr val="0041C4"/>
                </a:solidFill>
                <a:latin typeface="Arial" panose="020b0604020202020204" pitchFamily="34" charset="0"/>
                <a:cs typeface="Arial" panose="020b0604020202020204" pitchFamily="34" charset="0"/>
              </a:rPr>
              <a:t>efinition(s)</a:t>
            </a:r>
          </a:p>
          <a:p>
            <a:pPr marL="272654" indent="-272654">
              <a:spcBef>
                <a:spcPts val="600"/>
              </a:spcBef>
              <a:spcAft>
                <a:spcPts val="600"/>
              </a:spcAft>
              <a:buFont typeface="Arial" panose="020b0604020202020204" pitchFamily="34" charset="0"/>
              <a:buChar char="•"/>
            </a:pPr>
            <a:r>
              <a:rPr lang="en-GB" sz="2400" b="1">
                <a:solidFill>
                  <a:srgbClr val="0041C4"/>
                </a:solidFill>
                <a:latin typeface="Arial" panose="020b0604020202020204" pitchFamily="34" charset="0"/>
                <a:cs typeface="Arial" panose="020b0604020202020204" pitchFamily="34" charset="0"/>
              </a:rPr>
              <a:t>A</a:t>
            </a:r>
            <a:r>
              <a:rPr lang="en-GB" sz="2400">
                <a:solidFill>
                  <a:srgbClr val="0041C4"/>
                </a:solidFill>
                <a:latin typeface="Arial" panose="020b0604020202020204" pitchFamily="34" charset="0"/>
                <a:cs typeface="Arial" panose="020b0604020202020204" pitchFamily="34" charset="0"/>
              </a:rPr>
              <a:t>pplication</a:t>
            </a:r>
          </a:p>
          <a:p>
            <a:pPr marL="272654" indent="-272654">
              <a:spcBef>
                <a:spcPts val="600"/>
              </a:spcBef>
              <a:spcAft>
                <a:spcPts val="600"/>
              </a:spcAft>
              <a:buFont typeface="Arial" panose="020b0604020202020204" pitchFamily="34" charset="0"/>
              <a:buChar char="•"/>
            </a:pPr>
            <a:r>
              <a:rPr lang="en-GB" sz="2400" b="1">
                <a:solidFill>
                  <a:srgbClr val="0041C4"/>
                </a:solidFill>
                <a:latin typeface="Arial" panose="020b0604020202020204" pitchFamily="34" charset="0"/>
                <a:cs typeface="Arial" panose="020b0604020202020204" pitchFamily="34" charset="0"/>
              </a:rPr>
              <a:t>T</a:t>
            </a:r>
            <a:r>
              <a:rPr lang="en-GB" sz="2400">
                <a:solidFill>
                  <a:srgbClr val="0041C4"/>
                </a:solidFill>
                <a:latin typeface="Arial" panose="020b0604020202020204" pitchFamily="34" charset="0"/>
                <a:cs typeface="Arial" panose="020b0604020202020204" pitchFamily="34" charset="0"/>
              </a:rPr>
              <a:t>ools and theories</a:t>
            </a:r>
          </a:p>
          <a:p>
            <a:pPr marL="272654" indent="-272654">
              <a:spcBef>
                <a:spcPts val="600"/>
              </a:spcBef>
              <a:spcAft>
                <a:spcPts val="600"/>
              </a:spcAft>
              <a:buFont typeface="Arial" panose="020b0604020202020204" pitchFamily="34" charset="0"/>
              <a:buChar char="•"/>
            </a:pPr>
            <a:r>
              <a:rPr lang="en-GB" sz="2400" b="1">
                <a:solidFill>
                  <a:srgbClr val="0041C4"/>
                </a:solidFill>
                <a:latin typeface="Arial" panose="020b0604020202020204" pitchFamily="34" charset="0"/>
                <a:cs typeface="Arial" panose="020b0604020202020204" pitchFamily="34" charset="0"/>
              </a:rPr>
              <a:t>E</a:t>
            </a:r>
            <a:r>
              <a:rPr lang="en-GB" sz="2400">
                <a:solidFill>
                  <a:srgbClr val="0041C4"/>
                </a:solidFill>
                <a:latin typeface="Arial" panose="020b0604020202020204" pitchFamily="34" charset="0"/>
                <a:cs typeface="Arial" panose="020b0604020202020204" pitchFamily="34" charset="0"/>
              </a:rPr>
              <a:t>valuation</a:t>
            </a:r>
          </a:p>
        </p:txBody>
      </p:sp>
    </p:spTree>
    <p:extLst>
      <p:ext uri="{BB962C8B-B14F-4D97-AF65-F5344CB8AC3E}">
        <p14:creationId xmlns:p14="http://schemas.microsoft.com/office/powerpoint/2010/main" val="1715870878"/>
      </p:ext>
    </p:extLst>
  </p:cSld>
  <p:clrMapOvr>
    <a:masterClrMapping/>
  </p:clrMapOvr>
  <p:transition/>
  <p:timing/>
</p:sld>
</file>

<file path=ppt/slides/slide4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sz="3200" b="1">
                <a:solidFill>
                  <a:srgbClr val="0041C4"/>
                </a:solidFill>
                <a:latin typeface="Arial" panose="020b0604020202020204" pitchFamily="34" charset="0"/>
                <a:cs typeface="Arial" panose="020b0604020202020204" pitchFamily="34" charset="0"/>
              </a:rPr>
              <a:t>Final top tips!</a:t>
            </a:r>
          </a:p>
        </p:txBody>
      </p:sp>
      <p:sp>
        <p:nvSpPr>
          <p:cNvPr id="3" name="Content Placeholder 2"/>
          <p:cNvSpPr>
            <a:spLocks noGrp="1"/>
          </p:cNvSpPr>
          <p:nvPr>
            <p:ph idx="1"/>
          </p:nvPr>
        </p:nvSpPr>
        <p:spPr>
          <a:xfrm>
            <a:off x="838200" y="1249680"/>
            <a:ext cx="10515600" cy="5135880"/>
          </a:xfrm>
        </p:spPr>
        <p:txBody>
          <a:bodyPr>
            <a:normAutofit fontScale="85000" lnSpcReduction="20000"/>
          </a:bodyPr>
          <a:lstStyle/>
          <a:p>
            <a:pPr marL="447675" indent="-447675">
              <a:lnSpc>
                <a:spcPct val="120000"/>
              </a:lnSpc>
              <a:spcBef>
                <a:spcPts val="600"/>
              </a:spcBef>
              <a:spcAft>
                <a:spcPts val="600"/>
              </a:spcAft>
            </a:pPr>
            <a:r>
              <a:rPr lang="en-HK" sz="2600">
                <a:solidFill>
                  <a:srgbClr val="0041C4"/>
                </a:solidFill>
                <a:latin typeface="Arial" panose="020b0604020202020204" pitchFamily="34" charset="0"/>
                <a:cs typeface="Arial" panose="020b0604020202020204" pitchFamily="34" charset="0"/>
              </a:rPr>
              <a:t>Avoid copying large chunks of the case study, even if these are in quotation marks.</a:t>
            </a:r>
          </a:p>
          <a:p>
            <a:pPr marL="447675" indent="-447675">
              <a:lnSpc>
                <a:spcPct val="120000"/>
              </a:lnSpc>
              <a:spcBef>
                <a:spcPts val="600"/>
              </a:spcBef>
              <a:spcAft>
                <a:spcPts val="600"/>
              </a:spcAft>
            </a:pPr>
            <a:r>
              <a:rPr lang="en-GB">
                <a:solidFill>
                  <a:srgbClr val="0041C4"/>
                </a:solidFill>
                <a:latin typeface="Arial" panose="020b0604020202020204" pitchFamily="34" charset="0"/>
                <a:cs typeface="Arial" panose="020b0604020202020204" pitchFamily="34" charset="0"/>
              </a:rPr>
              <a:t>Avoid memorizing answers to predicted questions, as this can hinder your ability to address the actual exam questions effectively.</a:t>
            </a:r>
            <a:endParaRPr lang="en-HK" sz="2600">
              <a:solidFill>
                <a:srgbClr val="0041C4"/>
              </a:solidFill>
              <a:latin typeface="Arial" panose="020b0604020202020204" pitchFamily="34" charset="0"/>
              <a:cs typeface="Arial" panose="020b0604020202020204" pitchFamily="34" charset="0"/>
            </a:endParaRPr>
          </a:p>
          <a:p>
            <a:pPr marL="447675" indent="-447675">
              <a:lnSpc>
                <a:spcPct val="120000"/>
              </a:lnSpc>
              <a:spcBef>
                <a:spcPts val="600"/>
              </a:spcBef>
              <a:spcAft>
                <a:spcPts val="600"/>
              </a:spcAft>
            </a:pPr>
            <a:r>
              <a:rPr lang="en-HK" sz="2600">
                <a:solidFill>
                  <a:srgbClr val="0041C4"/>
                </a:solidFill>
                <a:latin typeface="Arial" panose="020b0604020202020204" pitchFamily="34" charset="0"/>
                <a:cs typeface="Arial" panose="020b0604020202020204" pitchFamily="34" charset="0"/>
              </a:rPr>
              <a:t>Information and quantitative data presented in the case study </a:t>
            </a:r>
            <a:r>
              <a:rPr lang="en-HK" sz="2600" u="sng">
                <a:solidFill>
                  <a:srgbClr val="0041C4"/>
                </a:solidFill>
                <a:latin typeface="Arial" panose="020b0604020202020204" pitchFamily="34" charset="0"/>
                <a:cs typeface="Arial" panose="020b0604020202020204" pitchFamily="34" charset="0"/>
              </a:rPr>
              <a:t>must</a:t>
            </a:r>
            <a:r>
              <a:rPr lang="en-HK" sz="2600">
                <a:solidFill>
                  <a:srgbClr val="0041C4"/>
                </a:solidFill>
                <a:latin typeface="Arial" panose="020b0604020202020204" pitchFamily="34" charset="0"/>
                <a:cs typeface="Arial" panose="020b0604020202020204" pitchFamily="34" charset="0"/>
              </a:rPr>
              <a:t> be used to support your arguments.</a:t>
            </a:r>
          </a:p>
          <a:p>
            <a:pPr marL="447675" indent="-447675">
              <a:lnSpc>
                <a:spcPct val="120000"/>
              </a:lnSpc>
              <a:spcBef>
                <a:spcPts val="600"/>
              </a:spcBef>
              <a:spcAft>
                <a:spcPts val="600"/>
              </a:spcAft>
            </a:pPr>
            <a:r>
              <a:rPr lang="en-HK" sz="2600">
                <a:solidFill>
                  <a:srgbClr val="0041C4"/>
                </a:solidFill>
                <a:latin typeface="Arial" panose="020b0604020202020204" pitchFamily="34" charset="0"/>
                <a:cs typeface="Arial" panose="020b0604020202020204" pitchFamily="34" charset="0"/>
              </a:rPr>
              <a:t>Application is crucial in Paper 1. </a:t>
            </a:r>
            <a:r>
              <a:rPr lang="en-GB">
                <a:solidFill>
                  <a:srgbClr val="0041C4"/>
                </a:solidFill>
                <a:latin typeface="Arial" panose="020b0604020202020204" pitchFamily="34" charset="0"/>
                <a:cs typeface="Arial" panose="020b0604020202020204" pitchFamily="34" charset="0"/>
              </a:rPr>
              <a:t>For the 10-mark question, a purely theoretical response will typically earn 4 marks or fewer.</a:t>
            </a:r>
          </a:p>
          <a:p>
            <a:pPr marL="447675" indent="-447675">
              <a:lnSpc>
                <a:spcPct val="120000"/>
              </a:lnSpc>
              <a:spcBef>
                <a:spcPts val="600"/>
              </a:spcBef>
              <a:spcAft>
                <a:spcPts val="600"/>
              </a:spcAft>
            </a:pPr>
            <a:r>
              <a:rPr lang="en-HK" sz="2600">
                <a:solidFill>
                  <a:srgbClr val="0041C4"/>
                </a:solidFill>
                <a:latin typeface="Arial" panose="020b0604020202020204" pitchFamily="34" charset="0"/>
                <a:cs typeface="Arial" panose="020b0604020202020204" pitchFamily="34" charset="0"/>
              </a:rPr>
              <a:t>Show original thought in your conclusion and evaluation – do not repeat a list of advantages and disadvantages.</a:t>
            </a:r>
          </a:p>
          <a:p>
            <a:pPr marL="447675" indent="-447675">
              <a:lnSpc>
                <a:spcPct val="120000"/>
              </a:lnSpc>
              <a:spcBef>
                <a:spcPts val="600"/>
              </a:spcBef>
              <a:spcAft>
                <a:spcPts val="600"/>
              </a:spcAft>
            </a:pPr>
            <a:r>
              <a:rPr lang="en-HK">
                <a:solidFill>
                  <a:srgbClr val="0041C4"/>
                </a:solidFill>
                <a:latin typeface="Arial" panose="020b0604020202020204" pitchFamily="34" charset="0"/>
                <a:cs typeface="Arial" panose="020b0604020202020204" pitchFamily="34" charset="0"/>
              </a:rPr>
              <a:t>For the 10-mark question, answer the question in its entirety.</a:t>
            </a:r>
            <a:endParaRPr lang="en-HK" sz="2600">
              <a:solidFill>
                <a:srgbClr val="0041C4"/>
              </a:solidFill>
              <a:latin typeface="Arial" panose="020b0604020202020204" pitchFamily="34" charset="0"/>
              <a:cs typeface="Arial" panose="020b0604020202020204" pitchFamily="34" charset="0"/>
            </a:endParaRPr>
          </a:p>
          <a:p>
            <a:pPr marL="447675" indent="-447675">
              <a:lnSpc>
                <a:spcPct val="120000"/>
              </a:lnSpc>
              <a:spcBef>
                <a:spcPts val="600"/>
              </a:spcBef>
              <a:spcAft>
                <a:spcPts val="600"/>
              </a:spcAft>
            </a:pPr>
            <a:r>
              <a:rPr lang="en-HK" sz="2600">
                <a:solidFill>
                  <a:srgbClr val="0041C4"/>
                </a:solidFill>
                <a:latin typeface="Arial" panose="020b0604020202020204" pitchFamily="34" charset="0"/>
                <a:cs typeface="Arial" panose="020b0604020202020204" pitchFamily="34" charset="0"/>
              </a:rPr>
              <a:t>Refer to the mark allocations for each question when writing the answers.</a:t>
            </a:r>
            <a:endParaRPr lang="en-US" sz="2600">
              <a:solidFill>
                <a:srgbClr val="0041C4"/>
              </a:solidFill>
              <a:latin typeface="Arial" panose="020b0604020202020204" pitchFamily="34" charset="0"/>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dur="200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dur="200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childTnLst>
                          </p:cTn>
                        </p:par>
                      </p:childTnLst>
                    </p:cTn>
                  </p:par>
                  <p:par>
                    <p:cTn id="11" fill="hold" nodeType="clickPar">
                      <p:stCondLst>
                        <p:cond delay="indefinite"/>
                        <p:cond evt="onBegin" delay="0">
                          <p:tn val="10"/>
                        </p:cond>
                      </p:stCondLst>
                      <p:childTnLst>
                        <p:par>
                          <p:cTn id="12" fill="hold">
                            <p:stCondLst>
                              <p:cond delay="0"/>
                            </p:stCondLst>
                            <p:childTnLst>
                              <p:par>
                                <p:cTn id="13" presetID="10" presetClass="entr" presetSubtype="0" dur="200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childTnLst>
                          </p:cTn>
                        </p:par>
                      </p:childTnLst>
                    </p:cTn>
                  </p:par>
                  <p:par>
                    <p:cTn id="16" fill="hold" nodeType="clickPar">
                      <p:stCondLst>
                        <p:cond delay="indefinite"/>
                        <p:cond evt="onBegin" delay="0">
                          <p:tn val="15"/>
                        </p:cond>
                      </p:stCondLst>
                      <p:childTnLst>
                        <p:par>
                          <p:cTn id="17" fill="hold">
                            <p:stCondLst>
                              <p:cond delay="0"/>
                            </p:stCondLst>
                            <p:childTnLst>
                              <p:par>
                                <p:cTn id="18" presetID="10" presetClass="entr" presetSubtype="0" dur="200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2000"/>
                                        <p:tgtEl>
                                          <p:spTgt spid="3">
                                            <p:txEl>
                                              <p:pRg st="3" end="3"/>
                                            </p:txEl>
                                          </p:spTgt>
                                        </p:tgtEl>
                                      </p:cBhvr>
                                    </p:animEffect>
                                  </p:childTnLst>
                                </p:cTn>
                              </p:par>
                            </p:childTnLst>
                          </p:cTn>
                        </p:par>
                      </p:childTnLst>
                    </p:cTn>
                  </p:par>
                  <p:par>
                    <p:cTn id="21" fill="hold" nodeType="clickPar">
                      <p:stCondLst>
                        <p:cond delay="indefinite"/>
                        <p:cond evt="onBegin" delay="0">
                          <p:tn val="20"/>
                        </p:cond>
                      </p:stCondLst>
                      <p:childTnLst>
                        <p:par>
                          <p:cTn id="22" fill="hold">
                            <p:stCondLst>
                              <p:cond delay="0"/>
                            </p:stCondLst>
                            <p:childTnLst>
                              <p:par>
                                <p:cTn id="23" presetID="10" presetClass="entr" presetSubtype="0" dur="200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2000"/>
                                        <p:tgtEl>
                                          <p:spTgt spid="3">
                                            <p:txEl>
                                              <p:pRg st="4" end="4"/>
                                            </p:txEl>
                                          </p:spTgt>
                                        </p:tgtEl>
                                      </p:cBhvr>
                                    </p:animEffect>
                                  </p:childTnLst>
                                </p:cTn>
                              </p:par>
                            </p:childTnLst>
                          </p:cTn>
                        </p:par>
                      </p:childTnLst>
                    </p:cTn>
                  </p:par>
                  <p:par>
                    <p:cTn id="26" fill="hold" nodeType="clickPar">
                      <p:stCondLst>
                        <p:cond delay="indefinite"/>
                        <p:cond evt="onBegin" delay="0">
                          <p:tn val="25"/>
                        </p:cond>
                      </p:stCondLst>
                      <p:childTnLst>
                        <p:par>
                          <p:cTn id="27" fill="hold">
                            <p:stCondLst>
                              <p:cond delay="0"/>
                            </p:stCondLst>
                            <p:childTnLst>
                              <p:par>
                                <p:cTn id="28" presetID="10" presetClass="entr" presetSubtype="0" dur="2000"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2000"/>
                                        <p:tgtEl>
                                          <p:spTgt spid="3">
                                            <p:txEl>
                                              <p:pRg st="5" end="5"/>
                                            </p:txEl>
                                          </p:spTgt>
                                        </p:tgtEl>
                                      </p:cBhvr>
                                    </p:animEffect>
                                  </p:childTnLst>
                                </p:cTn>
                              </p:par>
                            </p:childTnLst>
                          </p:cTn>
                        </p:par>
                      </p:childTnLst>
                    </p:cTn>
                  </p:par>
                  <p:par>
                    <p:cTn id="31" fill="hold" nodeType="clickPar">
                      <p:stCondLst>
                        <p:cond delay="indefinite"/>
                        <p:cond evt="onBegin" delay="0">
                          <p:tn val="30"/>
                        </p:cond>
                      </p:stCondLst>
                      <p:childTnLst>
                        <p:par>
                          <p:cTn id="32" fill="hold">
                            <p:stCondLst>
                              <p:cond delay="0"/>
                            </p:stCondLst>
                            <p:childTnLst>
                              <p:par>
                                <p:cTn id="33" presetID="10" presetClass="entr" presetSubtype="0" dur="200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a:xfrm>
            <a:off x="838200" y="365126"/>
            <a:ext cx="10515600" cy="908090"/>
          </a:xfrm>
        </p:spPr>
        <p:txBody>
          <a:bodyPr>
            <a:normAutofit/>
          </a:bodyPr>
          <a:lstStyle/>
          <a:p>
            <a:r>
              <a:rPr lang="en-US" sz="3200" b="1">
                <a:solidFill>
                  <a:srgbClr val="0041C4"/>
                </a:solidFill>
                <a:latin typeface="Arial" panose="020b0604020202020204" pitchFamily="34" charset="0"/>
                <a:cs typeface="Arial" panose="020b0604020202020204" pitchFamily="34" charset="0"/>
              </a:rPr>
              <a:t>Review Questions …</a:t>
            </a:r>
          </a:p>
        </p:txBody>
      </p:sp>
      <p:sp>
        <p:nvSpPr>
          <p:cNvPr id="3" name="Content Placeholder 2"/>
          <p:cNvSpPr>
            <a:spLocks noGrp="1"/>
          </p:cNvSpPr>
          <p:nvPr>
            <p:ph idx="1"/>
          </p:nvPr>
        </p:nvSpPr>
        <p:spPr>
          <a:xfrm>
            <a:off x="838200" y="1192193"/>
            <a:ext cx="10515600" cy="5170508"/>
          </a:xfrm>
        </p:spPr>
        <p:txBody>
          <a:bodyPr>
            <a:normAutofit/>
          </a:bodyPr>
          <a:lstStyle/>
          <a:p>
            <a:pPr marL="457200" indent="-457200">
              <a:lnSpc>
                <a:spcPct val="100000"/>
              </a:lnSpc>
              <a:spcBef>
                <a:spcPts val="800"/>
              </a:spcBef>
              <a:spcAft>
                <a:spcPts val="800"/>
              </a:spcAft>
              <a:buFont typeface="+mj-lt"/>
              <a:buAutoNum type="arabicPeriod"/>
            </a:pPr>
            <a:r>
              <a:rPr lang="en-US" sz="2400">
                <a:solidFill>
                  <a:srgbClr val="0041C4"/>
                </a:solidFill>
                <a:latin typeface="Arial" panose="020b0604020202020204" pitchFamily="34" charset="0"/>
                <a:cs typeface="Arial" panose="020b0604020202020204" pitchFamily="34" charset="0"/>
              </a:rPr>
              <a:t>Can quantitative questions appear in the Paper 1 exam?</a:t>
            </a:r>
          </a:p>
          <a:p>
            <a:pPr marL="457200" indent="-457200">
              <a:lnSpc>
                <a:spcPct val="100000"/>
              </a:lnSpc>
              <a:spcBef>
                <a:spcPts val="800"/>
              </a:spcBef>
              <a:spcAft>
                <a:spcPts val="800"/>
              </a:spcAft>
              <a:buFont typeface="+mj-lt"/>
              <a:buAutoNum type="arabicPeriod"/>
            </a:pPr>
            <a:r>
              <a:rPr lang="en-US" sz="2400">
                <a:solidFill>
                  <a:srgbClr val="0041C4"/>
                </a:solidFill>
                <a:latin typeface="Arial" panose="020b0604020202020204" pitchFamily="34" charset="0"/>
                <a:cs typeface="Arial" panose="020b0604020202020204" pitchFamily="34" charset="0"/>
              </a:rPr>
              <a:t>Are students provided with a formulae sheet in the Paper 1 exam?</a:t>
            </a:r>
          </a:p>
          <a:p>
            <a:pPr marL="457200" indent="-457200">
              <a:lnSpc>
                <a:spcPct val="100000"/>
              </a:lnSpc>
              <a:spcBef>
                <a:spcPts val="800"/>
              </a:spcBef>
              <a:spcAft>
                <a:spcPts val="800"/>
              </a:spcAft>
              <a:buFont typeface="+mj-lt"/>
              <a:buAutoNum type="arabicPeriod"/>
            </a:pPr>
            <a:r>
              <a:rPr lang="en-US" sz="2400">
                <a:solidFill>
                  <a:srgbClr val="0041C4"/>
                </a:solidFill>
                <a:latin typeface="Arial" panose="020b0604020202020204" pitchFamily="34" charset="0"/>
                <a:cs typeface="Arial" panose="020b0604020202020204" pitchFamily="34" charset="0"/>
              </a:rPr>
              <a:t>Do students need a calculator for this exam?</a:t>
            </a:r>
          </a:p>
          <a:p>
            <a:pPr marL="457200" indent="-457200">
              <a:lnSpc>
                <a:spcPct val="100000"/>
              </a:lnSpc>
              <a:spcBef>
                <a:spcPts val="800"/>
              </a:spcBef>
              <a:spcAft>
                <a:spcPts val="800"/>
              </a:spcAft>
              <a:buFont typeface="+mj-lt"/>
              <a:buAutoNum type="arabicPeriod"/>
            </a:pPr>
            <a:r>
              <a:rPr lang="en-US" sz="2400">
                <a:solidFill>
                  <a:srgbClr val="0041C4"/>
                </a:solidFill>
                <a:latin typeface="Arial" panose="020b0604020202020204" pitchFamily="34" charset="0"/>
                <a:cs typeface="Arial" panose="020b0604020202020204" pitchFamily="34" charset="0"/>
              </a:rPr>
              <a:t>Are there any </a:t>
            </a:r>
            <a:r>
              <a:rPr lang="en-GB" sz="2400">
                <a:solidFill>
                  <a:srgbClr val="0041C4"/>
                </a:solidFill>
                <a:latin typeface="Arial" panose="020b0604020202020204" pitchFamily="34" charset="0"/>
                <a:cs typeface="Arial" panose="020b0604020202020204" pitchFamily="34" charset="0"/>
              </a:rPr>
              <a:t>AO3 </a:t>
            </a:r>
            <a:r>
              <a:rPr lang="en-US" sz="2400">
                <a:solidFill>
                  <a:srgbClr val="0041C4"/>
                </a:solidFill>
                <a:latin typeface="Arial" panose="020b0604020202020204" pitchFamily="34" charset="0"/>
                <a:cs typeface="Arial" panose="020b0604020202020204" pitchFamily="34" charset="0"/>
              </a:rPr>
              <a:t>questions in Part A of the Paper 1 exam?</a:t>
            </a:r>
          </a:p>
          <a:p>
            <a:pPr marL="457200" indent="-457200">
              <a:lnSpc>
                <a:spcPct val="100000"/>
              </a:lnSpc>
              <a:spcBef>
                <a:spcPts val="800"/>
              </a:spcBef>
              <a:spcAft>
                <a:spcPts val="800"/>
              </a:spcAft>
              <a:buFont typeface="+mj-lt"/>
              <a:buAutoNum type="arabicPeriod"/>
            </a:pPr>
            <a:r>
              <a:rPr lang="en-US" sz="2400">
                <a:solidFill>
                  <a:srgbClr val="0041C4"/>
                </a:solidFill>
                <a:latin typeface="Arial" panose="020b0604020202020204" pitchFamily="34" charset="0"/>
                <a:cs typeface="Arial" panose="020b0604020202020204" pitchFamily="34" charset="0"/>
              </a:rPr>
              <a:t>What is examined in Section B?</a:t>
            </a:r>
          </a:p>
          <a:p>
            <a:pPr marL="457200" indent="-457200">
              <a:lnSpc>
                <a:spcPct val="100000"/>
              </a:lnSpc>
              <a:spcBef>
                <a:spcPts val="800"/>
              </a:spcBef>
              <a:spcAft>
                <a:spcPts val="800"/>
              </a:spcAft>
              <a:buFont typeface="+mj-lt"/>
              <a:buAutoNum type="arabicPeriod"/>
            </a:pPr>
            <a:r>
              <a:rPr lang="en-US" sz="2400">
                <a:solidFill>
                  <a:srgbClr val="0041C4"/>
                </a:solidFill>
                <a:latin typeface="Arial" panose="020b0604020202020204" pitchFamily="34" charset="0"/>
                <a:cs typeface="Arial" panose="020b0604020202020204" pitchFamily="34" charset="0"/>
              </a:rPr>
              <a:t>What are the total number of marks for Paper 1?</a:t>
            </a:r>
            <a:endParaRPr lang="en-US" sz="2400">
              <a:solidFill>
                <a:srgbClr val="FF0000"/>
              </a:solidFill>
              <a:latin typeface="Arial" panose="020b0604020202020204" pitchFamily="34" charset="0"/>
              <a:cs typeface="Arial" panose="020b0604020202020204" pitchFamily="34" charset="0"/>
            </a:endParaRPr>
          </a:p>
          <a:p>
            <a:pPr marL="457200" indent="-457200">
              <a:lnSpc>
                <a:spcPct val="100000"/>
              </a:lnSpc>
              <a:spcBef>
                <a:spcPts val="800"/>
              </a:spcBef>
              <a:spcAft>
                <a:spcPts val="800"/>
              </a:spcAft>
              <a:buFont typeface="+mj-lt"/>
              <a:buAutoNum type="arabicPeriod"/>
            </a:pPr>
            <a:r>
              <a:rPr lang="en-US" sz="2400">
                <a:solidFill>
                  <a:srgbClr val="0041C4"/>
                </a:solidFill>
                <a:latin typeface="Arial" panose="020b0604020202020204" pitchFamily="34" charset="0"/>
                <a:cs typeface="Arial" panose="020b0604020202020204" pitchFamily="34" charset="0"/>
              </a:rPr>
              <a:t>What is the weighting of the Paper 1 exam for SL? HL?</a:t>
            </a:r>
          </a:p>
          <a:p>
            <a:pPr marL="457200" indent="-457200">
              <a:lnSpc>
                <a:spcPct val="100000"/>
              </a:lnSpc>
              <a:spcBef>
                <a:spcPts val="800"/>
              </a:spcBef>
              <a:spcAft>
                <a:spcPts val="800"/>
              </a:spcAft>
              <a:buFont typeface="+mj-lt"/>
              <a:buAutoNum type="arabicPeriod"/>
            </a:pPr>
            <a:r>
              <a:rPr lang="en-US" sz="2400">
                <a:solidFill>
                  <a:srgbClr val="0041C4"/>
                </a:solidFill>
                <a:latin typeface="Arial" panose="020b0604020202020204" pitchFamily="34" charset="0"/>
                <a:cs typeface="Arial" panose="020b0604020202020204" pitchFamily="34" charset="0"/>
              </a:rPr>
              <a:t>How long does the IB recommend that schools should spend on the pre-release statement?</a:t>
            </a:r>
          </a:p>
        </p:txBody>
      </p:sp>
    </p:spTree>
  </p:cSld>
  <p:clrMapOvr>
    <a:masterClrMapping/>
  </p:clrMapOvr>
  <p:transition/>
  <p:timing/>
</p:sld>
</file>

<file path=ppt/slides/slide4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a:xfrm>
            <a:off x="838200" y="365126"/>
            <a:ext cx="10515600" cy="908090"/>
          </a:xfrm>
        </p:spPr>
        <p:txBody>
          <a:bodyPr>
            <a:normAutofit/>
          </a:bodyPr>
          <a:lstStyle/>
          <a:p>
            <a:r>
              <a:rPr lang="en-US" sz="3200" b="1">
                <a:solidFill>
                  <a:srgbClr val="0041C4"/>
                </a:solidFill>
                <a:latin typeface="Arial" panose="020b0604020202020204" pitchFamily="34" charset="0"/>
                <a:cs typeface="Arial" panose="020b0604020202020204" pitchFamily="34" charset="0"/>
              </a:rPr>
              <a:t>Review Questions … and answers</a:t>
            </a:r>
          </a:p>
        </p:txBody>
      </p:sp>
      <p:sp>
        <p:nvSpPr>
          <p:cNvPr id="3" name="Content Placeholder 2"/>
          <p:cNvSpPr>
            <a:spLocks noGrp="1"/>
          </p:cNvSpPr>
          <p:nvPr>
            <p:ph idx="1"/>
          </p:nvPr>
        </p:nvSpPr>
        <p:spPr>
          <a:xfrm>
            <a:off x="838200" y="1192193"/>
            <a:ext cx="10515600" cy="5170508"/>
          </a:xfrm>
        </p:spPr>
        <p:txBody>
          <a:bodyPr>
            <a:normAutofit/>
          </a:bodyPr>
          <a:lstStyle/>
          <a:p>
            <a:pPr marL="457200" indent="-457200">
              <a:lnSpc>
                <a:spcPct val="100000"/>
              </a:lnSpc>
              <a:spcBef>
                <a:spcPts val="800"/>
              </a:spcBef>
              <a:spcAft>
                <a:spcPts val="800"/>
              </a:spcAft>
              <a:buFont typeface="+mj-lt"/>
              <a:buAutoNum type="arabicPeriod"/>
            </a:pPr>
            <a:r>
              <a:rPr lang="en-US" sz="2400">
                <a:solidFill>
                  <a:srgbClr val="0041C4"/>
                </a:solidFill>
                <a:latin typeface="Arial" panose="020b0604020202020204" pitchFamily="34" charset="0"/>
                <a:cs typeface="Arial" panose="020b0604020202020204" pitchFamily="34" charset="0"/>
              </a:rPr>
              <a:t>Can quantitative questions appear in the Paper 1 exam? </a:t>
            </a:r>
            <a:r>
              <a:rPr lang="en-US" sz="2400">
                <a:solidFill>
                  <a:srgbClr val="FF0000"/>
                </a:solidFill>
                <a:latin typeface="Arial" panose="020b0604020202020204" pitchFamily="34" charset="0"/>
                <a:cs typeface="Arial" panose="020b0604020202020204" pitchFamily="34" charset="0"/>
              </a:rPr>
              <a:t>Yes</a:t>
            </a:r>
          </a:p>
          <a:p>
            <a:pPr marL="457200" indent="-457200">
              <a:lnSpc>
                <a:spcPct val="100000"/>
              </a:lnSpc>
              <a:spcBef>
                <a:spcPts val="800"/>
              </a:spcBef>
              <a:spcAft>
                <a:spcPts val="800"/>
              </a:spcAft>
              <a:buFont typeface="+mj-lt"/>
              <a:buAutoNum type="arabicPeriod"/>
            </a:pPr>
            <a:r>
              <a:rPr lang="en-US" sz="2400">
                <a:solidFill>
                  <a:srgbClr val="0041C4"/>
                </a:solidFill>
                <a:latin typeface="Arial" panose="020b0604020202020204" pitchFamily="34" charset="0"/>
                <a:cs typeface="Arial" panose="020b0604020202020204" pitchFamily="34" charset="0"/>
              </a:rPr>
              <a:t>Are students provided with a formulae sheet in the Paper 1 exam? </a:t>
            </a:r>
            <a:r>
              <a:rPr lang="en-US" sz="2400">
                <a:solidFill>
                  <a:srgbClr val="FF0000"/>
                </a:solidFill>
                <a:latin typeface="Arial" panose="020b0604020202020204" pitchFamily="34" charset="0"/>
                <a:cs typeface="Arial" panose="020b0604020202020204" pitchFamily="34" charset="0"/>
              </a:rPr>
              <a:t>No</a:t>
            </a:r>
          </a:p>
          <a:p>
            <a:pPr marL="457200" indent="-457200">
              <a:lnSpc>
                <a:spcPct val="100000"/>
              </a:lnSpc>
              <a:spcBef>
                <a:spcPts val="800"/>
              </a:spcBef>
              <a:spcAft>
                <a:spcPts val="800"/>
              </a:spcAft>
              <a:buFont typeface="+mj-lt"/>
              <a:buAutoNum type="arabicPeriod"/>
            </a:pPr>
            <a:r>
              <a:rPr lang="en-US" sz="2400">
                <a:solidFill>
                  <a:srgbClr val="0041C4"/>
                </a:solidFill>
                <a:latin typeface="Arial" panose="020b0604020202020204" pitchFamily="34" charset="0"/>
                <a:cs typeface="Arial" panose="020b0604020202020204" pitchFamily="34" charset="0"/>
              </a:rPr>
              <a:t>Do students need a calculator for this exam? </a:t>
            </a:r>
            <a:r>
              <a:rPr lang="en-US" sz="2400">
                <a:solidFill>
                  <a:srgbClr val="FF0000"/>
                </a:solidFill>
                <a:latin typeface="Arial" panose="020b0604020202020204" pitchFamily="34" charset="0"/>
                <a:cs typeface="Arial" panose="020b0604020202020204" pitchFamily="34" charset="0"/>
              </a:rPr>
              <a:t>Not required but permitted</a:t>
            </a:r>
          </a:p>
          <a:p>
            <a:pPr marL="457200" indent="-457200">
              <a:lnSpc>
                <a:spcPct val="100000"/>
              </a:lnSpc>
              <a:spcBef>
                <a:spcPts val="800"/>
              </a:spcBef>
              <a:spcAft>
                <a:spcPts val="800"/>
              </a:spcAft>
              <a:buFont typeface="+mj-lt"/>
              <a:buAutoNum type="arabicPeriod"/>
            </a:pPr>
            <a:r>
              <a:rPr lang="en-US" sz="2400">
                <a:solidFill>
                  <a:srgbClr val="0041C4"/>
                </a:solidFill>
                <a:latin typeface="Arial" panose="020b0604020202020204" pitchFamily="34" charset="0"/>
                <a:cs typeface="Arial" panose="020b0604020202020204" pitchFamily="34" charset="0"/>
              </a:rPr>
              <a:t>Are there any </a:t>
            </a:r>
            <a:r>
              <a:rPr lang="en-GB" sz="2400">
                <a:solidFill>
                  <a:srgbClr val="0041C4"/>
                </a:solidFill>
                <a:latin typeface="Arial" panose="020b0604020202020204" pitchFamily="34" charset="0"/>
                <a:cs typeface="Arial" panose="020b0604020202020204" pitchFamily="34" charset="0"/>
              </a:rPr>
              <a:t>AO3 </a:t>
            </a:r>
            <a:r>
              <a:rPr lang="en-US" sz="2400">
                <a:solidFill>
                  <a:srgbClr val="0041C4"/>
                </a:solidFill>
                <a:latin typeface="Arial" panose="020b0604020202020204" pitchFamily="34" charset="0"/>
                <a:cs typeface="Arial" panose="020b0604020202020204" pitchFamily="34" charset="0"/>
              </a:rPr>
              <a:t>questions in Part A of the Paper 1 exam? </a:t>
            </a:r>
            <a:r>
              <a:rPr lang="en-US" sz="2400">
                <a:solidFill>
                  <a:srgbClr val="FF0000"/>
                </a:solidFill>
                <a:latin typeface="Arial" panose="020b0604020202020204" pitchFamily="34" charset="0"/>
                <a:cs typeface="Arial" panose="020b0604020202020204" pitchFamily="34" charset="0"/>
              </a:rPr>
              <a:t>No</a:t>
            </a:r>
            <a:endParaRPr lang="en-US" sz="2400">
              <a:solidFill>
                <a:srgbClr val="0041C4"/>
              </a:solidFill>
              <a:latin typeface="Arial" panose="020b0604020202020204" pitchFamily="34" charset="0"/>
              <a:cs typeface="Arial" panose="020b0604020202020204" pitchFamily="34" charset="0"/>
            </a:endParaRPr>
          </a:p>
          <a:p>
            <a:pPr marL="457200" indent="-457200">
              <a:lnSpc>
                <a:spcPct val="100000"/>
              </a:lnSpc>
              <a:spcBef>
                <a:spcPts val="800"/>
              </a:spcBef>
              <a:spcAft>
                <a:spcPts val="800"/>
              </a:spcAft>
              <a:buFont typeface="+mj-lt"/>
              <a:buAutoNum type="arabicPeriod"/>
            </a:pPr>
            <a:r>
              <a:rPr lang="en-US" sz="2400">
                <a:solidFill>
                  <a:srgbClr val="0041C4"/>
                </a:solidFill>
                <a:latin typeface="Arial" panose="020b0604020202020204" pitchFamily="34" charset="0"/>
                <a:cs typeface="Arial" panose="020b0604020202020204" pitchFamily="34" charset="0"/>
              </a:rPr>
              <a:t>What is examined in Section B? </a:t>
            </a:r>
            <a:r>
              <a:rPr lang="en-US" sz="2400">
                <a:solidFill>
                  <a:srgbClr val="FF0000"/>
                </a:solidFill>
                <a:latin typeface="Arial" panose="020b0604020202020204" pitchFamily="34" charset="0"/>
                <a:cs typeface="Arial" panose="020b0604020202020204" pitchFamily="34" charset="0"/>
              </a:rPr>
              <a:t>An AO3 extended response question</a:t>
            </a:r>
          </a:p>
          <a:p>
            <a:pPr marL="457200" indent="-457200">
              <a:lnSpc>
                <a:spcPct val="100000"/>
              </a:lnSpc>
              <a:spcBef>
                <a:spcPts val="800"/>
              </a:spcBef>
              <a:spcAft>
                <a:spcPts val="800"/>
              </a:spcAft>
              <a:buFont typeface="+mj-lt"/>
              <a:buAutoNum type="arabicPeriod"/>
            </a:pPr>
            <a:r>
              <a:rPr lang="en-US" sz="2400">
                <a:solidFill>
                  <a:srgbClr val="0041C4"/>
                </a:solidFill>
                <a:latin typeface="Arial" panose="020b0604020202020204" pitchFamily="34" charset="0"/>
                <a:cs typeface="Arial" panose="020b0604020202020204" pitchFamily="34" charset="0"/>
              </a:rPr>
              <a:t>What are the total number of marks for Paper 1? </a:t>
            </a:r>
            <a:r>
              <a:rPr lang="en-US" sz="2400">
                <a:solidFill>
                  <a:srgbClr val="FF0000"/>
                </a:solidFill>
                <a:latin typeface="Arial" panose="020b0604020202020204" pitchFamily="34" charset="0"/>
                <a:cs typeface="Arial" panose="020b0604020202020204" pitchFamily="34" charset="0"/>
              </a:rPr>
              <a:t>30 marks</a:t>
            </a:r>
          </a:p>
          <a:p>
            <a:pPr marL="457200" indent="-457200">
              <a:lnSpc>
                <a:spcPct val="100000"/>
              </a:lnSpc>
              <a:spcBef>
                <a:spcPts val="800"/>
              </a:spcBef>
              <a:spcAft>
                <a:spcPts val="800"/>
              </a:spcAft>
              <a:buFont typeface="+mj-lt"/>
              <a:buAutoNum type="arabicPeriod"/>
            </a:pPr>
            <a:r>
              <a:rPr lang="en-US" sz="2400">
                <a:solidFill>
                  <a:srgbClr val="0041C4"/>
                </a:solidFill>
                <a:latin typeface="Arial" panose="020b0604020202020204" pitchFamily="34" charset="0"/>
                <a:cs typeface="Arial" panose="020b0604020202020204" pitchFamily="34" charset="0"/>
              </a:rPr>
              <a:t>What is the weighting of the Paper 1 exam for SL? </a:t>
            </a:r>
            <a:r>
              <a:rPr lang="en-US" sz="2400">
                <a:solidFill>
                  <a:srgbClr val="FF0000"/>
                </a:solidFill>
                <a:latin typeface="Arial" panose="020b0604020202020204" pitchFamily="34" charset="0"/>
                <a:cs typeface="Arial" panose="020b0604020202020204" pitchFamily="34" charset="0"/>
              </a:rPr>
              <a:t>35%</a:t>
            </a:r>
            <a:r>
              <a:rPr lang="en-US" sz="2400">
                <a:solidFill>
                  <a:srgbClr val="0041C4"/>
                </a:solidFill>
                <a:latin typeface="Arial" panose="020b0604020202020204" pitchFamily="34" charset="0"/>
                <a:cs typeface="Arial" panose="020b0604020202020204" pitchFamily="34" charset="0"/>
              </a:rPr>
              <a:t> HL? </a:t>
            </a:r>
            <a:r>
              <a:rPr lang="en-US" sz="2400">
                <a:solidFill>
                  <a:srgbClr val="FF0000"/>
                </a:solidFill>
                <a:latin typeface="Arial" panose="020b0604020202020204" pitchFamily="34" charset="0"/>
                <a:cs typeface="Arial" panose="020b0604020202020204" pitchFamily="34" charset="0"/>
              </a:rPr>
              <a:t>25%</a:t>
            </a:r>
          </a:p>
          <a:p>
            <a:pPr marL="457200" indent="-457200">
              <a:lnSpc>
                <a:spcPct val="100000"/>
              </a:lnSpc>
              <a:spcBef>
                <a:spcPts val="800"/>
              </a:spcBef>
              <a:spcAft>
                <a:spcPts val="800"/>
              </a:spcAft>
              <a:buFont typeface="+mj-lt"/>
              <a:buAutoNum type="arabicPeriod"/>
            </a:pPr>
            <a:r>
              <a:rPr lang="en-US" sz="2400">
                <a:solidFill>
                  <a:srgbClr val="0041C4"/>
                </a:solidFill>
                <a:latin typeface="Arial" panose="020b0604020202020204" pitchFamily="34" charset="0"/>
                <a:cs typeface="Arial" panose="020b0604020202020204" pitchFamily="34" charset="0"/>
              </a:rPr>
              <a:t>How long does the IB recommend that schools should spend on the pre-release statement? </a:t>
            </a:r>
            <a:r>
              <a:rPr lang="en-US" sz="2400">
                <a:solidFill>
                  <a:srgbClr val="FF0000"/>
                </a:solidFill>
                <a:latin typeface="Arial" panose="020b0604020202020204" pitchFamily="34" charset="0"/>
                <a:cs typeface="Arial" panose="020b0604020202020204" pitchFamily="34" charset="0"/>
              </a:rPr>
              <a:t>5 hours</a:t>
            </a:r>
          </a:p>
        </p:txBody>
      </p:sp>
    </p:spTree>
    <p:extLst>
      <p:ext uri="{BB962C8B-B14F-4D97-AF65-F5344CB8AC3E}">
        <p14:creationId xmlns:p14="http://schemas.microsoft.com/office/powerpoint/2010/main" val="399368445"/>
      </p:ext>
    </p:extLst>
  </p:cSld>
  <p:clrMapOvr>
    <a:masterClrMapping/>
  </p:clrMapOvr>
  <p:transition/>
  <p:timing/>
</p:sld>
</file>

<file path=ppt/slides/slide4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13" name="Picture 12">
            <a:extLst>
              <a:ext uri="{FF2B5EF4-FFF2-40B4-BE49-F238E27FC236}">
                <a16:creationId xmlns:a16="http://schemas.microsoft.com/office/drawing/2014/main" id="{4CD17693-A2BA-68A5-DBCC-69F4A3330C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extBox 13">
            <a:extLst>
              <a:ext uri="{FF2B5EF4-FFF2-40B4-BE49-F238E27FC236}">
                <a16:creationId xmlns:a16="http://schemas.microsoft.com/office/drawing/2014/main" id="{5E83E08A-AD8A-9F77-1CD8-8830E1920FF4}"/>
              </a:ext>
            </a:extLst>
          </p:cNvPr>
          <p:cNvSpPr txBox="1"/>
          <p:nvPr/>
        </p:nvSpPr>
        <p:spPr>
          <a:xfrm>
            <a:off x="2062480" y="457200"/>
            <a:ext cx="8321040" cy="584775"/>
          </a:xfrm>
          <a:prstGeom prst="rect">
            <a:avLst/>
          </a:prstGeom>
          <a:noFill/>
        </p:spPr>
        <p:txBody>
          <a:bodyPr wrap="square" rtlCol="0">
            <a:spAutoFit/>
          </a:bodyPr>
          <a:lstStyle/>
          <a:p>
            <a:pPr algn="ctr"/>
            <a:r>
              <a:rPr lang="en-GB" sz="3200" b="1">
                <a:solidFill>
                  <a:schemeClr val="bg1"/>
                </a:solidFill>
                <a:latin typeface="Arial" panose="020b0604020202020204" pitchFamily="34" charset="0"/>
                <a:cs typeface="Arial" panose="020b0604020202020204" pitchFamily="34" charset="0"/>
              </a:rPr>
              <a:t>All the best for the Paper 1 examination!</a:t>
            </a:r>
          </a:p>
        </p:txBody>
      </p:sp>
    </p:spTree>
    <p:extLst>
      <p:ext uri="{BB962C8B-B14F-4D97-AF65-F5344CB8AC3E}">
        <p14:creationId xmlns:p14="http://schemas.microsoft.com/office/powerpoint/2010/main" val="728494666"/>
      </p:ext>
    </p:extLst>
  </p:cSld>
  <p:clrMapOvr>
    <a:masterClrMapping/>
  </p:clrMapOvr>
  <p:transition/>
  <p:timing/>
</p:sld>
</file>

<file path=ppt/tags/tag1.xml><?xml version="1.0" encoding="utf-8"?>
<p:tagLst xmlns:p="http://schemas.openxmlformats.org/presentationml/2006/main">
  <p:tag name="AS_NET" val="6.0.27"/>
  <p:tag name="AS_OS" val="Unix 6.5.0.1014"/>
  <p:tag name="AS_RELEASE_DATE" val="2022.06.14"/>
  <p:tag name="AS_TITLE" val="Aspose.Slides for .NET Standard 2.0"/>
  <p:tag name="AS_VERSION" val="22.6"/>
</p:tagLst>
</file>

<file path=ppt/theme/theme1.xml><?xml version="1.0" encoding="utf-8"?>
<a:theme xmlns:r="http://schemas.openxmlformats.org/officeDocument/2006/relationships" xmlns:a="http://schemas.openxmlformats.org/drawingml/2006/main" name="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Helvetica IBID Press">
      <a:majorFont>
        <a:latin typeface="Helvetica"/>
        <a:ea typeface="Helvetica"/>
        <a:cs typeface="Arial"/>
      </a:majorFont>
      <a:minorFont>
        <a:latin typeface="Helvetica"/>
        <a:ea typeface="Helvetica"/>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Panorámica</PresentationFormat>
  <Paragraphs>294</Paragraphs>
  <Slides>44</Slides>
  <Notes>41</Notes>
  <TotalTime>0</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44</vt:i4>
      </vt:variant>
    </vt:vector>
  </HeadingPairs>
  <TitlesOfParts>
    <vt:vector baseType="lpstr" size="52">
      <vt:lpstr>Arial</vt:lpstr>
      <vt:lpstr>Helvetica</vt:lpstr>
      <vt:lpstr>Calibri Light</vt:lpstr>
      <vt:lpstr>Calibri</vt:lpstr>
      <vt:lpstr>Wingdings</vt:lpstr>
      <vt:lpstr>Courier New</vt:lpstr>
      <vt:lpstr>arial</vt:lpstr>
      <vt:lpstr>Office Theme</vt:lpstr>
      <vt:lpstr>PowerPoint Presentation</vt:lpstr>
      <vt:lpstr>Paper 1 – Case Study Pack (M24)</vt:lpstr>
      <vt:lpstr>The new Paper 1 – an overview</vt:lpstr>
      <vt:lpstr>The new Paper 1 – an overview (cont’d)</vt:lpstr>
      <vt:lpstr>Command terms (first exams M24)</vt:lpstr>
      <vt:lpstr>Paper 1 (cont’d)</vt:lpstr>
      <vt:lpstr>Pre-release statement – Before One PLC (BON)</vt:lpstr>
      <vt:lpstr>Pre-release statement – Before One PLC (BON)</vt:lpstr>
      <vt:lpstr>Student activities…</vt:lpstr>
      <vt:lpstr>Definitions – getting these right</vt:lpstr>
      <vt:lpstr>Student activities… context and content</vt:lpstr>
      <vt:lpstr>Student activities… context and content(example posters)</vt:lpstr>
      <vt:lpstr>Additional student activities…</vt:lpstr>
      <vt:lpstr>Additional student activities…</vt:lpstr>
      <vt:lpstr>Video documentary – Music festivals (FT Film)</vt:lpstr>
      <vt:lpstr>Video documentary – Music festivals (FT Film)</vt:lpstr>
      <vt:lpstr>Video documentary – Entrepreneurs &amp; business opportunities</vt:lpstr>
      <vt:lpstr>Video documentary – Franchising</vt:lpstr>
      <vt:lpstr>Video documentary – LTD. vs PLC</vt:lpstr>
      <vt:lpstr>Video documentary – Costs, revenues, and profits</vt:lpstr>
      <vt:lpstr>Student activities… context for the Paper 1 exam</vt:lpstr>
      <vt:lpstr>Student activities…</vt:lpstr>
      <vt:lpstr>Student activities…</vt:lpstr>
      <vt:lpstr>Exam practice questions (Section A)</vt:lpstr>
      <vt:lpstr>Tackling the exam questions …</vt:lpstr>
      <vt:lpstr>Tackling the exam questions …</vt:lpstr>
      <vt:lpstr>Tackling the exam questions …</vt:lpstr>
      <vt:lpstr>Tackling the exam questions …</vt:lpstr>
      <vt:lpstr>Tackling the exam questions …</vt:lpstr>
      <vt:lpstr>Tackling the exam questions (Section B)</vt:lpstr>
      <vt:lpstr>Tackling the exam questions … “AT ABC”</vt:lpstr>
      <vt:lpstr>Tackling the exam questions … Section B</vt:lpstr>
      <vt:lpstr>Exam practice questions (Section B)…</vt:lpstr>
      <vt:lpstr>Tackling the 10-mark Paper 1 exam question …</vt:lpstr>
      <vt:lpstr>Tackling the 10-mark Paper 1 exam question …</vt:lpstr>
      <vt:lpstr>Tackling the 10-mark Paper 1 exam question …</vt:lpstr>
      <vt:lpstr>Tackling the 10-mark Paper 1 exam question …</vt:lpstr>
      <vt:lpstr>Tackling the 10-mark Paper 1 exam question …</vt:lpstr>
      <vt:lpstr>PowerPoint Presentation</vt:lpstr>
      <vt:lpstr>PowerPoint Presentation</vt:lpstr>
      <vt:lpstr>Final top tips!</vt:lpstr>
      <vt:lpstr>Review Questions …</vt:lpstr>
      <vt:lpstr>Review Questions … and answers</vt:lpstr>
      <vt:lpstr>PowerPoint Presentation</vt:lpstr>
    </vt:vector>
  </TitlesOfParts>
  <LinksUpToDate>0</LinksUpToDate>
  <SharedDoc>0</SharedDoc>
  <HyperlinksChanged>0</HyperlinksChanged>
  <Application>Aspose.Slides for .NET</Application>
  <AppVersion>22.0600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0</cp:revision>
  <dcterms:modified xsi:type="dcterms:W3CDTF">2024-03-02T17:44:26Z</dcterms:modified>
</cp:coreProperties>
</file>