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99" r:id="rId4"/>
    <p:sldId id="294" r:id="rId5"/>
    <p:sldId id="295" r:id="rId6"/>
    <p:sldId id="300" r:id="rId7"/>
    <p:sldId id="268" r:id="rId8"/>
    <p:sldId id="30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 jarman" initials="sj" lastIdx="1" clrIdx="0">
    <p:extLst>
      <p:ext uri="{19B8F6BF-5375-455C-9EA6-DF929625EA0E}">
        <p15:presenceInfo xmlns:p15="http://schemas.microsoft.com/office/powerpoint/2012/main" userId="e3c87ee2e0be19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26T18:04:03.154" idx="1">
    <p:pos x="6720" y="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4105-44E1-4341-839E-A8354B013051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7DC82-E9E1-4466-B374-26D012D7E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880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C3F74-6852-403E-B324-0CF8DEDA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D9F24-45E0-4D6F-8663-749AB09D2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F9030-39F7-44A8-94AC-70D9E557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15035-33E4-421D-A508-4A16CECE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C780-8B8C-4BD3-8FB4-3E308862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5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3436-D148-4D81-AB94-8A1E3C11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F6BB9-9AFB-4A12-AAB5-068B512AB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88F07-DAFD-4D49-A96F-08096BAF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3CC29-82FC-4CD2-8C67-221331E4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2622-7B75-4E78-BAA2-C54FDF451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17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8BB7-76FC-45A1-92C8-E3AA36868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824F6-739F-4787-8696-3EBD36881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39C8E-066D-4396-867E-9DBFA351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59613-4C20-4299-BA89-76AAA348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B4385-2390-4AAF-900A-9AF9C0CD7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46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9B93-3D70-42C8-8BF0-CF3C9DF71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2AAB-073A-4F71-9048-D3E277CEA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7FE31-7BAE-4F44-8889-FC4BE7334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28FD29-6BFC-448F-99D5-66C8127C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8D8C4-D5C9-4787-A33F-33FECA7E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4F596-7789-4B42-9C4D-889CA780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63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512A-538D-43BD-A1ED-A5173E1E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3EABB-9443-48A5-A1C4-4AD1151B1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657E9-22B4-4E9E-BA1F-754F45A73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CD980-EFDE-45E9-AEAB-7C63915F5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9D3E8-8C18-4274-95DB-682A45747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C646A-5E3A-4142-8583-E286DA20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DFA79A-FA63-416D-94BE-3EAC9534E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93498F-0C6A-435A-AAF0-36673D1D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77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F2D0-EF88-44E9-B57B-B27034A88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31497-6D23-4296-9754-32B5C8F7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75D7A-7BAF-425B-A131-849A289D6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1C01C-AD3B-4628-AF30-FB3DD7BA5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98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5BA86B-2610-4AB2-9F1A-82C4644F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63BFA-66B9-494D-B1F6-66518E2C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B700E-1978-4755-AED1-2FBEBCAC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0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1837-8395-4971-818B-40948AA4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8A6F3-2508-46B5-A7B0-EB3FDCD00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3B392-6ADC-4C62-B298-EDCBFF34D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B743F-FC9F-4C5F-B257-40FDCF94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A5FA4-0C43-45FF-9A24-5A5DC702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AEE4A-F7B0-4A44-9D9B-B3BB6BD2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86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0FF28-1132-4657-934D-DE99C7F91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95D2A-C9D2-42E9-BBB0-41C85AAAB2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35075-4F31-43C1-A5B2-1D5D2A907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0A34B-B818-4903-8CA4-05A9B007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63E1BA-FBE3-49DC-B78D-B566395BD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1FCB7-67C8-44DC-A3D4-84C4C4C3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13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B8CD-BE99-41E1-B42E-EFF927CBB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D56B1E-4FBA-491A-8D44-86C29FBA3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5C11A-30B1-4F1D-8810-331AD724B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D744C-7DC2-4FF6-A520-46E7B078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6C243-24AD-48D9-B0AB-4A09F0BA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55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51B1E7-D3FC-46D5-B9CB-B01F1467F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629DB-84D4-41DE-BEC4-3653058D0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F72A-1F24-4439-8E19-992A35A11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058C-1568-4DB9-8958-9733A7CAF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0EB53-0D8C-472F-A9CF-5AB9E57C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56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5555FE-B324-4071-9F0C-7C675FCC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F93F9-95A4-4B66-829F-E4A7C8334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998A3-D32F-45E0-B345-6129DA665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1D4D-A56F-4C77-A496-F2B0AD213524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4CDA9-A89E-4A73-A6B2-9A259A1FE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5617A-26C5-4762-BDEE-F419F650F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4BF6-214C-4E84-AD7E-A7860C80B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9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DD13-98D9-42B4-8B92-36D8281261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Criteria B past paper </a:t>
            </a:r>
            <a:r>
              <a:rPr lang="en-GB" dirty="0" err="1"/>
              <a:t>qs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4B5CD-39A8-44A4-9B87-04FE5A07F9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42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B2F6-517D-4D9E-B8DB-83276F03C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November 2019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479CD-C90E-4AC7-8563-702F55BDD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297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B564FB-46A3-4147-82B4-4C5E9EB6CA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56"/>
          <a:stretch/>
        </p:blipFill>
        <p:spPr>
          <a:xfrm>
            <a:off x="845344" y="0"/>
            <a:ext cx="9822656" cy="655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0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A5F377-2442-4BBB-8721-E4FE45EFC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5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22BF2-C20B-4CE9-8302-309A5A2B9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" b="9101"/>
          <a:stretch/>
        </p:blipFill>
        <p:spPr>
          <a:xfrm>
            <a:off x="1733383" y="238540"/>
            <a:ext cx="8513197" cy="623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8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429F1F-1B87-467B-A717-58FE8157887B}"/>
              </a:ext>
            </a:extLst>
          </p:cNvPr>
          <p:cNvSpPr txBox="1"/>
          <p:nvPr/>
        </p:nvSpPr>
        <p:spPr>
          <a:xfrm>
            <a:off x="5181600" y="2609850"/>
            <a:ext cx="2467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/>
              <a:t>May</a:t>
            </a:r>
            <a:r>
              <a:rPr lang="en-GB" dirty="0"/>
              <a:t> </a:t>
            </a:r>
            <a:r>
              <a:rPr lang="en-GB" sz="4400" dirty="0"/>
              <a:t>2019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85630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3"/>
          <p:cNvPicPr preferRelativeResize="0"/>
          <p:nvPr/>
        </p:nvPicPr>
        <p:blipFill rotWithShape="1">
          <a:blip r:embed="rId3">
            <a:alphaModFix/>
          </a:blip>
          <a:srcRect l="45618" t="9906" r="11905" b="27744"/>
          <a:stretch/>
        </p:blipFill>
        <p:spPr>
          <a:xfrm>
            <a:off x="7545253" y="1854924"/>
            <a:ext cx="4374470" cy="481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 rotWithShape="1">
          <a:blip r:embed="rId4">
            <a:alphaModFix/>
          </a:blip>
          <a:srcRect l="4382" t="8444" r="6381" b="19429"/>
          <a:stretch/>
        </p:blipFill>
        <p:spPr>
          <a:xfrm>
            <a:off x="104503" y="19593"/>
            <a:ext cx="7440750" cy="4510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 rotWithShape="1">
          <a:blip r:embed="rId5">
            <a:alphaModFix/>
          </a:blip>
          <a:srcRect t="35555" r="50381" b="17333"/>
          <a:stretch/>
        </p:blipFill>
        <p:spPr>
          <a:xfrm>
            <a:off x="104503" y="3942804"/>
            <a:ext cx="4093845" cy="2915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191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Widescreen</PresentationFormat>
  <Paragraphs>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Criteria B past paper qs</vt:lpstr>
      <vt:lpstr>November 2019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Criteria B past paper qs</dc:title>
  <dc:creator>Chalfont02</dc:creator>
  <cp:lastModifiedBy>Chalfont02</cp:lastModifiedBy>
  <cp:revision>1</cp:revision>
  <dcterms:created xsi:type="dcterms:W3CDTF">2021-06-27T21:08:36Z</dcterms:created>
  <dcterms:modified xsi:type="dcterms:W3CDTF">2021-06-27T21:13:47Z</dcterms:modified>
</cp:coreProperties>
</file>